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42"/>
  </p:notesMasterIdLst>
  <p:handoutMasterIdLst>
    <p:handoutMasterId r:id="rId43"/>
  </p:handoutMasterIdLst>
  <p:sldIdLst>
    <p:sldId id="268" r:id="rId5"/>
    <p:sldId id="765" r:id="rId6"/>
    <p:sldId id="671" r:id="rId7"/>
    <p:sldId id="700" r:id="rId8"/>
    <p:sldId id="672" r:id="rId9"/>
    <p:sldId id="774" r:id="rId10"/>
    <p:sldId id="676" r:id="rId11"/>
    <p:sldId id="780" r:id="rId12"/>
    <p:sldId id="775" r:id="rId13"/>
    <p:sldId id="781" r:id="rId14"/>
    <p:sldId id="509" r:id="rId15"/>
    <p:sldId id="767" r:id="rId16"/>
    <p:sldId id="274" r:id="rId17"/>
    <p:sldId id="275" r:id="rId18"/>
    <p:sldId id="506" r:id="rId19"/>
    <p:sldId id="482" r:id="rId20"/>
    <p:sldId id="493" r:id="rId21"/>
    <p:sldId id="440" r:id="rId22"/>
    <p:sldId id="769" r:id="rId23"/>
    <p:sldId id="779" r:id="rId24"/>
    <p:sldId id="489" r:id="rId25"/>
    <p:sldId id="508" r:id="rId26"/>
    <p:sldId id="494" r:id="rId27"/>
    <p:sldId id="495" r:id="rId28"/>
    <p:sldId id="487" r:id="rId29"/>
    <p:sldId id="498" r:id="rId30"/>
    <p:sldId id="497" r:id="rId31"/>
    <p:sldId id="510" r:id="rId32"/>
    <p:sldId id="502" r:id="rId33"/>
    <p:sldId id="503" r:id="rId34"/>
    <p:sldId id="513" r:id="rId35"/>
    <p:sldId id="514" r:id="rId36"/>
    <p:sldId id="770" r:id="rId37"/>
    <p:sldId id="512" r:id="rId38"/>
    <p:sldId id="776" r:id="rId39"/>
    <p:sldId id="691" r:id="rId40"/>
    <p:sldId id="768" r:id="rId41"/>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98EFE5-428D-4384-B855-30C32E6E3433}">
          <p14:sldIdLst>
            <p14:sldId id="268"/>
            <p14:sldId id="765"/>
            <p14:sldId id="671"/>
            <p14:sldId id="700"/>
            <p14:sldId id="672"/>
            <p14:sldId id="774"/>
            <p14:sldId id="676"/>
            <p14:sldId id="780"/>
            <p14:sldId id="775"/>
            <p14:sldId id="781"/>
            <p14:sldId id="509"/>
            <p14:sldId id="767"/>
            <p14:sldId id="274"/>
            <p14:sldId id="275"/>
            <p14:sldId id="506"/>
            <p14:sldId id="482"/>
            <p14:sldId id="493"/>
            <p14:sldId id="440"/>
            <p14:sldId id="769"/>
            <p14:sldId id="779"/>
            <p14:sldId id="489"/>
            <p14:sldId id="508"/>
            <p14:sldId id="494"/>
            <p14:sldId id="495"/>
            <p14:sldId id="487"/>
            <p14:sldId id="498"/>
            <p14:sldId id="497"/>
            <p14:sldId id="510"/>
            <p14:sldId id="502"/>
            <p14:sldId id="503"/>
            <p14:sldId id="513"/>
            <p14:sldId id="514"/>
            <p14:sldId id="770"/>
            <p14:sldId id="512"/>
            <p14:sldId id="776"/>
            <p14:sldId id="691"/>
            <p14:sldId id="7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D833D-5377-4A1A-8E57-912ADD9EF6C3}" v="14" dt="2025-12-17T11:34:40.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95726" autoAdjust="0"/>
  </p:normalViewPr>
  <p:slideViewPr>
    <p:cSldViewPr snapToGrid="0">
      <p:cViewPr varScale="1">
        <p:scale>
          <a:sx n="92" d="100"/>
          <a:sy n="92" d="100"/>
        </p:scale>
        <p:origin x="1171"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napToGrid="0" showGuides="1">
      <p:cViewPr varScale="1">
        <p:scale>
          <a:sx n="78" d="100"/>
          <a:sy n="78"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ídio Oliveira" userId="2e6e6f6d-fff9-46ef-9091-884c6980c73a" providerId="ADAL" clId="{FBA8DEFD-EBC3-490D-8111-605AF93F32A3}"/>
    <pc:docChg chg="undo custSel addSld delSld modSld modSection">
      <pc:chgData name="Ilídio Oliveira" userId="2e6e6f6d-fff9-46ef-9091-884c6980c73a" providerId="ADAL" clId="{FBA8DEFD-EBC3-490D-8111-605AF93F32A3}" dt="2025-12-17T11:36:11.180" v="328" actId="47"/>
      <pc:docMkLst>
        <pc:docMk/>
      </pc:docMkLst>
      <pc:sldChg chg="modSp mod">
        <pc:chgData name="Ilídio Oliveira" userId="2e6e6f6d-fff9-46ef-9091-884c6980c73a" providerId="ADAL" clId="{FBA8DEFD-EBC3-490D-8111-605AF93F32A3}" dt="2025-12-17T11:32:46.386" v="324" actId="20577"/>
        <pc:sldMkLst>
          <pc:docMk/>
          <pc:sldMk cId="1763317527" sldId="268"/>
        </pc:sldMkLst>
        <pc:spChg chg="mod">
          <ac:chgData name="Ilídio Oliveira" userId="2e6e6f6d-fff9-46ef-9091-884c6980c73a" providerId="ADAL" clId="{FBA8DEFD-EBC3-490D-8111-605AF93F32A3}" dt="2025-12-17T11:32:46.386" v="324" actId="20577"/>
          <ac:spMkLst>
            <pc:docMk/>
            <pc:sldMk cId="1763317527" sldId="268"/>
            <ac:spMk id="3" creationId="{00000000-0000-0000-0000-000000000000}"/>
          </ac:spMkLst>
        </pc:spChg>
      </pc:sldChg>
      <pc:sldChg chg="del">
        <pc:chgData name="Ilídio Oliveira" userId="2e6e6f6d-fff9-46ef-9091-884c6980c73a" providerId="ADAL" clId="{FBA8DEFD-EBC3-490D-8111-605AF93F32A3}" dt="2025-12-17T11:36:11.180" v="328" actId="47"/>
        <pc:sldMkLst>
          <pc:docMk/>
          <pc:sldMk cId="1106077689" sldId="501"/>
        </pc:sldMkLst>
      </pc:sldChg>
      <pc:sldChg chg="del">
        <pc:chgData name="Ilídio Oliveira" userId="2e6e6f6d-fff9-46ef-9091-884c6980c73a" providerId="ADAL" clId="{FBA8DEFD-EBC3-490D-8111-605AF93F32A3}" dt="2025-12-16T17:13:28.552" v="0" actId="47"/>
        <pc:sldMkLst>
          <pc:docMk/>
          <pc:sldMk cId="2440879576" sldId="667"/>
        </pc:sldMkLst>
      </pc:sldChg>
      <pc:sldChg chg="addSp delSp modSp mod">
        <pc:chgData name="Ilídio Oliveira" userId="2e6e6f6d-fff9-46ef-9091-884c6980c73a" providerId="ADAL" clId="{FBA8DEFD-EBC3-490D-8111-605AF93F32A3}" dt="2025-12-16T17:30:09.303" v="98" actId="313"/>
        <pc:sldMkLst>
          <pc:docMk/>
          <pc:sldMk cId="2052577365" sldId="671"/>
        </pc:sldMkLst>
        <pc:spChg chg="mod">
          <ac:chgData name="Ilídio Oliveira" userId="2e6e6f6d-fff9-46ef-9091-884c6980c73a" providerId="ADAL" clId="{FBA8DEFD-EBC3-490D-8111-605AF93F32A3}" dt="2025-12-16T17:30:09.303" v="98" actId="313"/>
          <ac:spMkLst>
            <pc:docMk/>
            <pc:sldMk cId="2052577365" sldId="671"/>
            <ac:spMk id="2" creationId="{00000000-0000-0000-0000-000000000000}"/>
          </ac:spMkLst>
        </pc:spChg>
        <pc:spChg chg="del">
          <ac:chgData name="Ilídio Oliveira" userId="2e6e6f6d-fff9-46ef-9091-884c6980c73a" providerId="ADAL" clId="{FBA8DEFD-EBC3-490D-8111-605AF93F32A3}" dt="2025-12-16T17:16:20.522" v="13" actId="22"/>
          <ac:spMkLst>
            <pc:docMk/>
            <pc:sldMk cId="2052577365" sldId="671"/>
            <ac:spMk id="12" creationId="{02741083-8CDD-458A-945F-C3484C6F69E8}"/>
          </ac:spMkLst>
        </pc:spChg>
        <pc:picChg chg="add del mod">
          <ac:chgData name="Ilídio Oliveira" userId="2e6e6f6d-fff9-46ef-9091-884c6980c73a" providerId="ADAL" clId="{FBA8DEFD-EBC3-490D-8111-605AF93F32A3}" dt="2025-12-16T17:15:02.488" v="6" actId="478"/>
          <ac:picMkLst>
            <pc:docMk/>
            <pc:sldMk cId="2052577365" sldId="671"/>
            <ac:picMk id="4" creationId="{8C67F14E-1F51-5412-D5BF-C23BF620BA7E}"/>
          </ac:picMkLst>
        </pc:picChg>
        <pc:picChg chg="del">
          <ac:chgData name="Ilídio Oliveira" userId="2e6e6f6d-fff9-46ef-9091-884c6980c73a" providerId="ADAL" clId="{FBA8DEFD-EBC3-490D-8111-605AF93F32A3}" dt="2025-12-16T17:14:56.193" v="1" actId="478"/>
          <ac:picMkLst>
            <pc:docMk/>
            <pc:sldMk cId="2052577365" sldId="671"/>
            <ac:picMk id="5" creationId="{60A0F6F8-7110-4B69-9E84-18AECBD1C464}"/>
          </ac:picMkLst>
        </pc:picChg>
        <pc:picChg chg="add del mod">
          <ac:chgData name="Ilídio Oliveira" userId="2e6e6f6d-fff9-46ef-9091-884c6980c73a" providerId="ADAL" clId="{FBA8DEFD-EBC3-490D-8111-605AF93F32A3}" dt="2025-12-16T17:15:55.800" v="12" actId="478"/>
          <ac:picMkLst>
            <pc:docMk/>
            <pc:sldMk cId="2052577365" sldId="671"/>
            <ac:picMk id="9" creationId="{02BD4436-537C-7680-48CE-1436DB3BDEC5}"/>
          </ac:picMkLst>
        </pc:picChg>
        <pc:picChg chg="add mod ord">
          <ac:chgData name="Ilídio Oliveira" userId="2e6e6f6d-fff9-46ef-9091-884c6980c73a" providerId="ADAL" clId="{FBA8DEFD-EBC3-490D-8111-605AF93F32A3}" dt="2025-12-16T17:16:31.236" v="18" actId="1076"/>
          <ac:picMkLst>
            <pc:docMk/>
            <pc:sldMk cId="2052577365" sldId="671"/>
            <ac:picMk id="11" creationId="{5F463AE6-7F7C-A0B6-9168-A174C44EABA6}"/>
          </ac:picMkLst>
        </pc:picChg>
        <pc:picChg chg="del">
          <ac:chgData name="Ilídio Oliveira" userId="2e6e6f6d-fff9-46ef-9091-884c6980c73a" providerId="ADAL" clId="{FBA8DEFD-EBC3-490D-8111-605AF93F32A3}" dt="2025-12-16T17:14:58.042" v="2" actId="478"/>
          <ac:picMkLst>
            <pc:docMk/>
            <pc:sldMk cId="2052577365" sldId="671"/>
            <ac:picMk id="1026" creationId="{086405D9-4799-41AE-912C-5A404F7FA7B8}"/>
          </ac:picMkLst>
        </pc:picChg>
      </pc:sldChg>
      <pc:sldChg chg="addSp delSp modSp mod">
        <pc:chgData name="Ilídio Oliveira" userId="2e6e6f6d-fff9-46ef-9091-884c6980c73a" providerId="ADAL" clId="{FBA8DEFD-EBC3-490D-8111-605AF93F32A3}" dt="2025-12-16T17:36:58.917" v="120" actId="1076"/>
        <pc:sldMkLst>
          <pc:docMk/>
          <pc:sldMk cId="656706202" sldId="672"/>
        </pc:sldMkLst>
        <pc:spChg chg="mod">
          <ac:chgData name="Ilídio Oliveira" userId="2e6e6f6d-fff9-46ef-9091-884c6980c73a" providerId="ADAL" clId="{FBA8DEFD-EBC3-490D-8111-605AF93F32A3}" dt="2025-12-16T17:31:24.468" v="110" actId="20577"/>
          <ac:spMkLst>
            <pc:docMk/>
            <pc:sldMk cId="656706202" sldId="672"/>
            <ac:spMk id="2" creationId="{456E4ABA-C6A8-4597-AB7B-9A7C1D0EA98B}"/>
          </ac:spMkLst>
        </pc:spChg>
        <pc:spChg chg="del">
          <ac:chgData name="Ilídio Oliveira" userId="2e6e6f6d-fff9-46ef-9091-884c6980c73a" providerId="ADAL" clId="{FBA8DEFD-EBC3-490D-8111-605AF93F32A3}" dt="2025-12-16T17:35:25.054" v="112" actId="22"/>
          <ac:spMkLst>
            <pc:docMk/>
            <pc:sldMk cId="656706202" sldId="672"/>
            <ac:spMk id="3" creationId="{D705AD30-95C7-42F2-9A16-7F86F469E791}"/>
          </ac:spMkLst>
        </pc:spChg>
        <pc:spChg chg="del">
          <ac:chgData name="Ilídio Oliveira" userId="2e6e6f6d-fff9-46ef-9091-884c6980c73a" providerId="ADAL" clId="{FBA8DEFD-EBC3-490D-8111-605AF93F32A3}" dt="2025-12-16T17:21:43.114" v="47" actId="478"/>
          <ac:spMkLst>
            <pc:docMk/>
            <pc:sldMk cId="656706202" sldId="672"/>
            <ac:spMk id="7" creationId="{7019C651-8744-4FC0-B322-4D4B6BFF9310}"/>
          </ac:spMkLst>
        </pc:spChg>
        <pc:picChg chg="add mod ord">
          <ac:chgData name="Ilídio Oliveira" userId="2e6e6f6d-fff9-46ef-9091-884c6980c73a" providerId="ADAL" clId="{FBA8DEFD-EBC3-490D-8111-605AF93F32A3}" dt="2025-12-16T17:35:31.303" v="116" actId="14100"/>
          <ac:picMkLst>
            <pc:docMk/>
            <pc:sldMk cId="656706202" sldId="672"/>
            <ac:picMk id="5" creationId="{4C954F6D-8059-40F7-AFEE-B3943680E7D9}"/>
          </ac:picMkLst>
        </pc:picChg>
        <pc:picChg chg="del">
          <ac:chgData name="Ilídio Oliveira" userId="2e6e6f6d-fff9-46ef-9091-884c6980c73a" providerId="ADAL" clId="{FBA8DEFD-EBC3-490D-8111-605AF93F32A3}" dt="2025-12-16T17:21:40.294" v="46" actId="478"/>
          <ac:picMkLst>
            <pc:docMk/>
            <pc:sldMk cId="656706202" sldId="672"/>
            <ac:picMk id="6" creationId="{F363ECBB-D5E6-46DA-B94F-078312803408}"/>
          </ac:picMkLst>
        </pc:picChg>
        <pc:picChg chg="del">
          <ac:chgData name="Ilídio Oliveira" userId="2e6e6f6d-fff9-46ef-9091-884c6980c73a" providerId="ADAL" clId="{FBA8DEFD-EBC3-490D-8111-605AF93F32A3}" dt="2025-12-16T17:21:46.358" v="48" actId="478"/>
          <ac:picMkLst>
            <pc:docMk/>
            <pc:sldMk cId="656706202" sldId="672"/>
            <ac:picMk id="8" creationId="{B6CE8E59-EC70-411E-86F9-B842CDD0B602}"/>
          </ac:picMkLst>
        </pc:picChg>
        <pc:picChg chg="add mod">
          <ac:chgData name="Ilídio Oliveira" userId="2e6e6f6d-fff9-46ef-9091-884c6980c73a" providerId="ADAL" clId="{FBA8DEFD-EBC3-490D-8111-605AF93F32A3}" dt="2025-12-16T17:36:58.917" v="120" actId="1076"/>
          <ac:picMkLst>
            <pc:docMk/>
            <pc:sldMk cId="656706202" sldId="672"/>
            <ac:picMk id="10" creationId="{19B12BB2-8E98-E47A-FE6D-B0092D585CDE}"/>
          </ac:picMkLst>
        </pc:picChg>
      </pc:sldChg>
      <pc:sldChg chg="del">
        <pc:chgData name="Ilídio Oliveira" userId="2e6e6f6d-fff9-46ef-9091-884c6980c73a" providerId="ADAL" clId="{FBA8DEFD-EBC3-490D-8111-605AF93F32A3}" dt="2025-12-16T17:50:19.967" v="251" actId="47"/>
        <pc:sldMkLst>
          <pc:docMk/>
          <pc:sldMk cId="3335849372" sldId="673"/>
        </pc:sldMkLst>
      </pc:sldChg>
      <pc:sldChg chg="delSp add del mod">
        <pc:chgData name="Ilídio Oliveira" userId="2e6e6f6d-fff9-46ef-9091-884c6980c73a" providerId="ADAL" clId="{FBA8DEFD-EBC3-490D-8111-605AF93F32A3}" dt="2025-12-17T11:34:48.518" v="327" actId="47"/>
        <pc:sldMkLst>
          <pc:docMk/>
          <pc:sldMk cId="1354368370" sldId="674"/>
        </pc:sldMkLst>
        <pc:spChg chg="del">
          <ac:chgData name="Ilídio Oliveira" userId="2e6e6f6d-fff9-46ef-9091-884c6980c73a" providerId="ADAL" clId="{FBA8DEFD-EBC3-490D-8111-605AF93F32A3}" dt="2025-12-17T11:34:35.609" v="325" actId="21"/>
          <ac:spMkLst>
            <pc:docMk/>
            <pc:sldMk cId="1354368370" sldId="674"/>
            <ac:spMk id="3" creationId="{728125A4-EBA1-4E04-98DE-049B5BBCD2E9}"/>
          </ac:spMkLst>
        </pc:spChg>
      </pc:sldChg>
      <pc:sldChg chg="addSp delSp modSp mod">
        <pc:chgData name="Ilídio Oliveira" userId="2e6e6f6d-fff9-46ef-9091-884c6980c73a" providerId="ADAL" clId="{FBA8DEFD-EBC3-490D-8111-605AF93F32A3}" dt="2025-12-16T17:31:32.251" v="111" actId="20577"/>
        <pc:sldMkLst>
          <pc:docMk/>
          <pc:sldMk cId="4260744581" sldId="700"/>
        </pc:sldMkLst>
        <pc:spChg chg="mod">
          <ac:chgData name="Ilídio Oliveira" userId="2e6e6f6d-fff9-46ef-9091-884c6980c73a" providerId="ADAL" clId="{FBA8DEFD-EBC3-490D-8111-605AF93F32A3}" dt="2025-12-16T17:20:35.056" v="45" actId="1076"/>
          <ac:spMkLst>
            <pc:docMk/>
            <pc:sldMk cId="4260744581" sldId="700"/>
            <ac:spMk id="10" creationId="{7F1F8867-8CCB-4750-959B-474BD153DE29}"/>
          </ac:spMkLst>
        </pc:spChg>
        <pc:spChg chg="mod">
          <ac:chgData name="Ilídio Oliveira" userId="2e6e6f6d-fff9-46ef-9091-884c6980c73a" providerId="ADAL" clId="{FBA8DEFD-EBC3-490D-8111-605AF93F32A3}" dt="2025-12-16T17:31:32.251" v="111" actId="20577"/>
          <ac:spMkLst>
            <pc:docMk/>
            <pc:sldMk cId="4260744581" sldId="700"/>
            <ac:spMk id="79" creationId="{00000000-0000-0000-0000-000000000000}"/>
          </ac:spMkLst>
        </pc:spChg>
        <pc:picChg chg="add mod">
          <ac:chgData name="Ilídio Oliveira" userId="2e6e6f6d-fff9-46ef-9091-884c6980c73a" providerId="ADAL" clId="{FBA8DEFD-EBC3-490D-8111-605AF93F32A3}" dt="2025-12-16T17:20:22.972" v="44" actId="1076"/>
          <ac:picMkLst>
            <pc:docMk/>
            <pc:sldMk cId="4260744581" sldId="700"/>
            <ac:picMk id="3" creationId="{300FD23C-7C68-8EF9-D236-8DA7B6E2E1C5}"/>
          </ac:picMkLst>
        </pc:picChg>
        <pc:picChg chg="del">
          <ac:chgData name="Ilídio Oliveira" userId="2e6e6f6d-fff9-46ef-9091-884c6980c73a" providerId="ADAL" clId="{FBA8DEFD-EBC3-490D-8111-605AF93F32A3}" dt="2025-12-16T17:20:07.022" v="32" actId="478"/>
          <ac:picMkLst>
            <pc:docMk/>
            <pc:sldMk cId="4260744581" sldId="700"/>
            <ac:picMk id="9" creationId="{E3111EB9-FD43-4443-B753-3A622FCBC12E}"/>
          </ac:picMkLst>
        </pc:picChg>
        <pc:picChg chg="del">
          <ac:chgData name="Ilídio Oliveira" userId="2e6e6f6d-fff9-46ef-9091-884c6980c73a" providerId="ADAL" clId="{FBA8DEFD-EBC3-490D-8111-605AF93F32A3}" dt="2025-12-16T17:19:56.581" v="26" actId="478"/>
          <ac:picMkLst>
            <pc:docMk/>
            <pc:sldMk cId="4260744581" sldId="700"/>
            <ac:picMk id="1026" creationId="{00000000-0000-0000-0000-000000000000}"/>
          </ac:picMkLst>
        </pc:picChg>
      </pc:sldChg>
      <pc:sldChg chg="del">
        <pc:chgData name="Ilídio Oliveira" userId="2e6e6f6d-fff9-46ef-9091-884c6980c73a" providerId="ADAL" clId="{FBA8DEFD-EBC3-490D-8111-605AF93F32A3}" dt="2025-12-16T17:50:16.787" v="250" actId="47"/>
        <pc:sldMkLst>
          <pc:docMk/>
          <pc:sldMk cId="2483239325" sldId="766"/>
        </pc:sldMkLst>
      </pc:sldChg>
      <pc:sldChg chg="addSp modSp">
        <pc:chgData name="Ilídio Oliveira" userId="2e6e6f6d-fff9-46ef-9091-884c6980c73a" providerId="ADAL" clId="{FBA8DEFD-EBC3-490D-8111-605AF93F32A3}" dt="2025-12-17T11:34:40.203" v="326"/>
        <pc:sldMkLst>
          <pc:docMk/>
          <pc:sldMk cId="1683836794" sldId="774"/>
        </pc:sldMkLst>
        <pc:spChg chg="add mod">
          <ac:chgData name="Ilídio Oliveira" userId="2e6e6f6d-fff9-46ef-9091-884c6980c73a" providerId="ADAL" clId="{FBA8DEFD-EBC3-490D-8111-605AF93F32A3}" dt="2025-12-17T11:34:40.203" v="326"/>
          <ac:spMkLst>
            <pc:docMk/>
            <pc:sldMk cId="1683836794" sldId="774"/>
            <ac:spMk id="3" creationId="{728125A4-EBA1-4E04-98DE-049B5BBCD2E9}"/>
          </ac:spMkLst>
        </pc:spChg>
      </pc:sldChg>
      <pc:sldChg chg="addSp delSp modSp mod">
        <pc:chgData name="Ilídio Oliveira" userId="2e6e6f6d-fff9-46ef-9091-884c6980c73a" providerId="ADAL" clId="{FBA8DEFD-EBC3-490D-8111-605AF93F32A3}" dt="2025-12-16T17:57:44.986" v="258" actId="20577"/>
        <pc:sldMkLst>
          <pc:docMk/>
          <pc:sldMk cId="1120636071" sldId="775"/>
        </pc:sldMkLst>
        <pc:spChg chg="add del mod">
          <ac:chgData name="Ilídio Oliveira" userId="2e6e6f6d-fff9-46ef-9091-884c6980c73a" providerId="ADAL" clId="{FBA8DEFD-EBC3-490D-8111-605AF93F32A3}" dt="2025-12-16T17:40:37.009" v="156" actId="478"/>
          <ac:spMkLst>
            <pc:docMk/>
            <pc:sldMk cId="1120636071" sldId="775"/>
            <ac:spMk id="3" creationId="{E74624CE-3605-B767-9597-C2AA6CAF3C26}"/>
          </ac:spMkLst>
        </pc:spChg>
        <pc:spChg chg="mod">
          <ac:chgData name="Ilídio Oliveira" userId="2e6e6f6d-fff9-46ef-9091-884c6980c73a" providerId="ADAL" clId="{FBA8DEFD-EBC3-490D-8111-605AF93F32A3}" dt="2025-12-16T17:41:21.568" v="165" actId="20577"/>
          <ac:spMkLst>
            <pc:docMk/>
            <pc:sldMk cId="1120636071" sldId="775"/>
            <ac:spMk id="7" creationId="{80F34D09-1131-4EBF-AD16-24729264A988}"/>
          </ac:spMkLst>
        </pc:spChg>
        <pc:spChg chg="add mod">
          <ac:chgData name="Ilídio Oliveira" userId="2e6e6f6d-fff9-46ef-9091-884c6980c73a" providerId="ADAL" clId="{FBA8DEFD-EBC3-490D-8111-605AF93F32A3}" dt="2025-12-16T17:48:13.976" v="231" actId="1076"/>
          <ac:spMkLst>
            <pc:docMk/>
            <pc:sldMk cId="1120636071" sldId="775"/>
            <ac:spMk id="8" creationId="{B9F53316-B378-7DBE-1857-E94EB546DBA1}"/>
          </ac:spMkLst>
        </pc:spChg>
        <pc:spChg chg="mod">
          <ac:chgData name="Ilídio Oliveira" userId="2e6e6f6d-fff9-46ef-9091-884c6980c73a" providerId="ADAL" clId="{FBA8DEFD-EBC3-490D-8111-605AF93F32A3}" dt="2025-12-16T17:57:44.986" v="258" actId="20577"/>
          <ac:spMkLst>
            <pc:docMk/>
            <pc:sldMk cId="1120636071" sldId="775"/>
            <ac:spMk id="9" creationId="{52487589-0F9B-42CF-BAAD-20A2CB678E19}"/>
          </ac:spMkLst>
        </pc:spChg>
        <pc:spChg chg="del">
          <ac:chgData name="Ilídio Oliveira" userId="2e6e6f6d-fff9-46ef-9091-884c6980c73a" providerId="ADAL" clId="{FBA8DEFD-EBC3-490D-8111-605AF93F32A3}" dt="2025-12-16T17:40:28.470" v="155" actId="478"/>
          <ac:spMkLst>
            <pc:docMk/>
            <pc:sldMk cId="1120636071" sldId="775"/>
            <ac:spMk id="13" creationId="{14FBC526-0B04-4F38-A7D6-4730F1886F66}"/>
          </ac:spMkLst>
        </pc:spChg>
        <pc:picChg chg="del">
          <ac:chgData name="Ilídio Oliveira" userId="2e6e6f6d-fff9-46ef-9091-884c6980c73a" providerId="ADAL" clId="{FBA8DEFD-EBC3-490D-8111-605AF93F32A3}" dt="2025-12-16T17:39:56.106" v="123" actId="478"/>
          <ac:picMkLst>
            <pc:docMk/>
            <pc:sldMk cId="1120636071" sldId="775"/>
            <ac:picMk id="12" creationId="{28FA75AC-4196-4869-833C-82AA7923E255}"/>
          </ac:picMkLst>
        </pc:picChg>
        <pc:picChg chg="add mod">
          <ac:chgData name="Ilídio Oliveira" userId="2e6e6f6d-fff9-46ef-9091-884c6980c73a" providerId="ADAL" clId="{FBA8DEFD-EBC3-490D-8111-605AF93F32A3}" dt="2025-12-16T17:40:49.986" v="159" actId="1076"/>
          <ac:picMkLst>
            <pc:docMk/>
            <pc:sldMk cId="1120636071" sldId="775"/>
            <ac:picMk id="1026" creationId="{05A68D73-75AE-A858-32B4-0C6F8E8B238D}"/>
          </ac:picMkLst>
        </pc:picChg>
      </pc:sldChg>
      <pc:sldChg chg="addSp delSp modSp new mod modClrScheme chgLayout">
        <pc:chgData name="Ilídio Oliveira" userId="2e6e6f6d-fff9-46ef-9091-884c6980c73a" providerId="ADAL" clId="{FBA8DEFD-EBC3-490D-8111-605AF93F32A3}" dt="2025-12-16T17:47:39.479" v="229" actId="20577"/>
        <pc:sldMkLst>
          <pc:docMk/>
          <pc:sldMk cId="159762926" sldId="780"/>
        </pc:sldMkLst>
        <pc:spChg chg="del mod ord">
          <ac:chgData name="Ilídio Oliveira" userId="2e6e6f6d-fff9-46ef-9091-884c6980c73a" providerId="ADAL" clId="{FBA8DEFD-EBC3-490D-8111-605AF93F32A3}" dt="2025-12-16T17:43:05.003" v="167" actId="700"/>
          <ac:spMkLst>
            <pc:docMk/>
            <pc:sldMk cId="159762926" sldId="780"/>
            <ac:spMk id="2" creationId="{5927E2D7-D86F-A6FC-54A7-81ADBC6BE623}"/>
          </ac:spMkLst>
        </pc:spChg>
        <pc:spChg chg="mod ord">
          <ac:chgData name="Ilídio Oliveira" userId="2e6e6f6d-fff9-46ef-9091-884c6980c73a" providerId="ADAL" clId="{FBA8DEFD-EBC3-490D-8111-605AF93F32A3}" dt="2025-12-16T17:44:07.050" v="177" actId="700"/>
          <ac:spMkLst>
            <pc:docMk/>
            <pc:sldMk cId="159762926" sldId="780"/>
            <ac:spMk id="3" creationId="{AE8876EF-839F-327C-AB4C-7DAAC49711E0}"/>
          </ac:spMkLst>
        </pc:spChg>
        <pc:spChg chg="mod ord">
          <ac:chgData name="Ilídio Oliveira" userId="2e6e6f6d-fff9-46ef-9091-884c6980c73a" providerId="ADAL" clId="{FBA8DEFD-EBC3-490D-8111-605AF93F32A3}" dt="2025-12-16T17:44:07.050" v="177" actId="700"/>
          <ac:spMkLst>
            <pc:docMk/>
            <pc:sldMk cId="159762926" sldId="780"/>
            <ac:spMk id="4" creationId="{FA38F2F0-EFA2-76E3-4B62-6FB48FEAC0BD}"/>
          </ac:spMkLst>
        </pc:spChg>
        <pc:spChg chg="add mod ord">
          <ac:chgData name="Ilídio Oliveira" userId="2e6e6f6d-fff9-46ef-9091-884c6980c73a" providerId="ADAL" clId="{FBA8DEFD-EBC3-490D-8111-605AF93F32A3}" dt="2025-12-16T17:44:07.050" v="177" actId="700"/>
          <ac:spMkLst>
            <pc:docMk/>
            <pc:sldMk cId="159762926" sldId="780"/>
            <ac:spMk id="5" creationId="{7D505039-88F2-B7AB-0EBD-B2C89A60D7B3}"/>
          </ac:spMkLst>
        </pc:spChg>
        <pc:spChg chg="add del mod ord">
          <ac:chgData name="Ilídio Oliveira" userId="2e6e6f6d-fff9-46ef-9091-884c6980c73a" providerId="ADAL" clId="{FBA8DEFD-EBC3-490D-8111-605AF93F32A3}" dt="2025-12-16T17:44:07.050" v="177" actId="700"/>
          <ac:spMkLst>
            <pc:docMk/>
            <pc:sldMk cId="159762926" sldId="780"/>
            <ac:spMk id="6" creationId="{14D7A4E1-37E7-6C8A-D6D7-64BE9EB9C967}"/>
          </ac:spMkLst>
        </pc:spChg>
        <pc:spChg chg="add mod ord">
          <ac:chgData name="Ilídio Oliveira" userId="2e6e6f6d-fff9-46ef-9091-884c6980c73a" providerId="ADAL" clId="{FBA8DEFD-EBC3-490D-8111-605AF93F32A3}" dt="2025-12-16T17:47:39.479" v="229" actId="20577"/>
          <ac:spMkLst>
            <pc:docMk/>
            <pc:sldMk cId="159762926" sldId="780"/>
            <ac:spMk id="7" creationId="{4B6AB58A-75D9-164D-7FD3-B1333519F6AF}"/>
          </ac:spMkLst>
        </pc:spChg>
        <pc:spChg chg="add del mod">
          <ac:chgData name="Ilídio Oliveira" userId="2e6e6f6d-fff9-46ef-9091-884c6980c73a" providerId="ADAL" clId="{FBA8DEFD-EBC3-490D-8111-605AF93F32A3}" dt="2025-12-16T17:43:58.545" v="176" actId="22"/>
          <ac:spMkLst>
            <pc:docMk/>
            <pc:sldMk cId="159762926" sldId="780"/>
            <ac:spMk id="9" creationId="{E4246396-B11D-EA53-89CB-0C78C10490E7}"/>
          </ac:spMkLst>
        </pc:spChg>
        <pc:spChg chg="add mod ord">
          <ac:chgData name="Ilídio Oliveira" userId="2e6e6f6d-fff9-46ef-9091-884c6980c73a" providerId="ADAL" clId="{FBA8DEFD-EBC3-490D-8111-605AF93F32A3}" dt="2025-12-16T17:47:37.406" v="226" actId="27636"/>
          <ac:spMkLst>
            <pc:docMk/>
            <pc:sldMk cId="159762926" sldId="780"/>
            <ac:spMk id="10" creationId="{6C789DC8-E80F-304B-9025-F7351735F928}"/>
          </ac:spMkLst>
        </pc:spChg>
      </pc:sldChg>
      <pc:sldChg chg="addSp delSp modSp new mod modClrScheme chgLayout">
        <pc:chgData name="Ilídio Oliveira" userId="2e6e6f6d-fff9-46ef-9091-884c6980c73a" providerId="ADAL" clId="{FBA8DEFD-EBC3-490D-8111-605AF93F32A3}" dt="2025-12-16T18:00:01.029" v="314" actId="6549"/>
        <pc:sldMkLst>
          <pc:docMk/>
          <pc:sldMk cId="3869853121" sldId="781"/>
        </pc:sldMkLst>
        <pc:spChg chg="del">
          <ac:chgData name="Ilídio Oliveira" userId="2e6e6f6d-fff9-46ef-9091-884c6980c73a" providerId="ADAL" clId="{FBA8DEFD-EBC3-490D-8111-605AF93F32A3}" dt="2025-12-16T17:56:44.383" v="253" actId="700"/>
          <ac:spMkLst>
            <pc:docMk/>
            <pc:sldMk cId="3869853121" sldId="781"/>
            <ac:spMk id="2" creationId="{F3C9E793-3F3E-2EAE-753A-F7AB069A3517}"/>
          </ac:spMkLst>
        </pc:spChg>
        <pc:spChg chg="del mod ord">
          <ac:chgData name="Ilídio Oliveira" userId="2e6e6f6d-fff9-46ef-9091-884c6980c73a" providerId="ADAL" clId="{FBA8DEFD-EBC3-490D-8111-605AF93F32A3}" dt="2025-12-16T17:56:44.383" v="253" actId="700"/>
          <ac:spMkLst>
            <pc:docMk/>
            <pc:sldMk cId="3869853121" sldId="781"/>
            <ac:spMk id="3" creationId="{4F6C6D1B-4963-159A-263A-0920DCCDAFBA}"/>
          </ac:spMkLst>
        </pc:spChg>
        <pc:spChg chg="mod ord">
          <ac:chgData name="Ilídio Oliveira" userId="2e6e6f6d-fff9-46ef-9091-884c6980c73a" providerId="ADAL" clId="{FBA8DEFD-EBC3-490D-8111-605AF93F32A3}" dt="2025-12-16T17:59:00.847" v="259" actId="700"/>
          <ac:spMkLst>
            <pc:docMk/>
            <pc:sldMk cId="3869853121" sldId="781"/>
            <ac:spMk id="4" creationId="{6B2393AD-03B4-7496-F3B1-285A750F5352}"/>
          </ac:spMkLst>
        </pc:spChg>
        <pc:spChg chg="mod ord">
          <ac:chgData name="Ilídio Oliveira" userId="2e6e6f6d-fff9-46ef-9091-884c6980c73a" providerId="ADAL" clId="{FBA8DEFD-EBC3-490D-8111-605AF93F32A3}" dt="2025-12-16T17:59:00.847" v="259" actId="700"/>
          <ac:spMkLst>
            <pc:docMk/>
            <pc:sldMk cId="3869853121" sldId="781"/>
            <ac:spMk id="5" creationId="{954EB1BD-BCA1-0DC7-B036-90B8BF2F6A8E}"/>
          </ac:spMkLst>
        </pc:spChg>
        <pc:spChg chg="add del mod ord">
          <ac:chgData name="Ilídio Oliveira" userId="2e6e6f6d-fff9-46ef-9091-884c6980c73a" providerId="ADAL" clId="{FBA8DEFD-EBC3-490D-8111-605AF93F32A3}" dt="2025-12-16T17:59:00.847" v="259" actId="700"/>
          <ac:spMkLst>
            <pc:docMk/>
            <pc:sldMk cId="3869853121" sldId="781"/>
            <ac:spMk id="6" creationId="{9B156DFC-CC8C-E891-3FDD-00962FA45085}"/>
          </ac:spMkLst>
        </pc:spChg>
        <pc:spChg chg="add del mod ord">
          <ac:chgData name="Ilídio Oliveira" userId="2e6e6f6d-fff9-46ef-9091-884c6980c73a" providerId="ADAL" clId="{FBA8DEFD-EBC3-490D-8111-605AF93F32A3}" dt="2025-12-16T17:59:00.847" v="259" actId="700"/>
          <ac:spMkLst>
            <pc:docMk/>
            <pc:sldMk cId="3869853121" sldId="781"/>
            <ac:spMk id="7" creationId="{43286AF0-C5FB-055F-5996-504FAB99C398}"/>
          </ac:spMkLst>
        </pc:spChg>
        <pc:spChg chg="add mod ord">
          <ac:chgData name="Ilídio Oliveira" userId="2e6e6f6d-fff9-46ef-9091-884c6980c73a" providerId="ADAL" clId="{FBA8DEFD-EBC3-490D-8111-605AF93F32A3}" dt="2025-12-16T17:59:05.312" v="273" actId="20577"/>
          <ac:spMkLst>
            <pc:docMk/>
            <pc:sldMk cId="3869853121" sldId="781"/>
            <ac:spMk id="8" creationId="{E2C82E94-CB6F-8D9C-3481-8A34AA938CB2}"/>
          </ac:spMkLst>
        </pc:spChg>
        <pc:spChg chg="add mod ord">
          <ac:chgData name="Ilídio Oliveira" userId="2e6e6f6d-fff9-46ef-9091-884c6980c73a" providerId="ADAL" clId="{FBA8DEFD-EBC3-490D-8111-605AF93F32A3}" dt="2025-12-16T18:00:01.029" v="314" actId="6549"/>
          <ac:spMkLst>
            <pc:docMk/>
            <pc:sldMk cId="3869853121" sldId="781"/>
            <ac:spMk id="9" creationId="{CDDCD375-4123-54A6-8AF1-AB7FFFB41146}"/>
          </ac:spMkLst>
        </pc:spChg>
        <pc:spChg chg="add mod ord">
          <ac:chgData name="Ilídio Oliveira" userId="2e6e6f6d-fff9-46ef-9091-884c6980c73a" providerId="ADAL" clId="{FBA8DEFD-EBC3-490D-8111-605AF93F32A3}" dt="2025-12-16T17:59:41.633" v="304" actId="27636"/>
          <ac:spMkLst>
            <pc:docMk/>
            <pc:sldMk cId="3869853121" sldId="781"/>
            <ac:spMk id="10" creationId="{A116BEB6-0E45-820B-50A9-2C64A941E3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420F2-952E-4EBF-876D-470AE81922A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PT"/>
        </a:p>
      </dgm:t>
    </dgm:pt>
    <dgm:pt modelId="{1250B676-F8E4-44AC-9E4B-C7884A04BF09}">
      <dgm:prSet phldrT="[Text]"/>
      <dgm:spPr/>
      <dgm:t>
        <a:bodyPr/>
        <a:lstStyle/>
        <a:p>
          <a:r>
            <a:rPr lang="pt-PT" dirty="0">
              <a:solidFill>
                <a:srgbClr val="177DC2"/>
              </a:solidFill>
            </a:rPr>
            <a:t>More </a:t>
          </a:r>
          <a:r>
            <a:rPr lang="pt-PT" dirty="0" err="1">
              <a:solidFill>
                <a:srgbClr val="177DC2"/>
              </a:solidFill>
            </a:rPr>
            <a:t>resources</a:t>
          </a:r>
          <a:r>
            <a:rPr lang="pt-PT" dirty="0">
              <a:solidFill>
                <a:srgbClr val="177DC2"/>
              </a:solidFill>
            </a:rPr>
            <a:t>, time to </a:t>
          </a:r>
          <a:r>
            <a:rPr lang="pt-PT" dirty="0" err="1">
              <a:solidFill>
                <a:srgbClr val="177DC2"/>
              </a:solidFill>
            </a:rPr>
            <a:t>market</a:t>
          </a:r>
          <a:r>
            <a:rPr lang="pt-PT" dirty="0">
              <a:solidFill>
                <a:srgbClr val="177DC2"/>
              </a:solidFill>
            </a:rPr>
            <a:t>?,…</a:t>
          </a:r>
        </a:p>
      </dgm:t>
    </dgm:pt>
    <dgm:pt modelId="{2000715E-3861-47AF-9875-B19AB8D3C5DD}" type="parTrans" cxnId="{5FE521D4-C744-4A0B-A98E-EA53A9CA6E97}">
      <dgm:prSet/>
      <dgm:spPr/>
      <dgm:t>
        <a:bodyPr/>
        <a:lstStyle/>
        <a:p>
          <a:endParaRPr lang="pt-PT">
            <a:solidFill>
              <a:srgbClr val="177DC2"/>
            </a:solidFill>
          </a:endParaRPr>
        </a:p>
      </dgm:t>
    </dgm:pt>
    <dgm:pt modelId="{BFA4677F-F234-45E6-8E9D-3EF37F303088}" type="sibTrans" cxnId="{5FE521D4-C744-4A0B-A98E-EA53A9CA6E97}">
      <dgm:prSet/>
      <dgm:spPr/>
      <dgm:t>
        <a:bodyPr/>
        <a:lstStyle/>
        <a:p>
          <a:endParaRPr lang="pt-PT">
            <a:solidFill>
              <a:srgbClr val="177DC2"/>
            </a:solidFill>
          </a:endParaRPr>
        </a:p>
      </dgm:t>
    </dgm:pt>
    <dgm:pt modelId="{FCC6FBF3-D379-4773-8B38-90721F5841F4}">
      <dgm:prSet phldrT="[Text]"/>
      <dgm:spPr/>
      <dgm:t>
        <a:bodyPr/>
        <a:lstStyle/>
        <a:p>
          <a:r>
            <a:rPr lang="pt-PT" dirty="0" err="1">
              <a:solidFill>
                <a:srgbClr val="177DC2"/>
              </a:solidFill>
            </a:rPr>
            <a:t>Faster</a:t>
          </a:r>
          <a:r>
            <a:rPr lang="pt-PT" dirty="0">
              <a:solidFill>
                <a:srgbClr val="177DC2"/>
              </a:solidFill>
            </a:rPr>
            <a:t>, </a:t>
          </a:r>
          <a:r>
            <a:rPr lang="pt-PT" dirty="0" err="1">
              <a:solidFill>
                <a:srgbClr val="177DC2"/>
              </a:solidFill>
            </a:rPr>
            <a:t>reputation</a:t>
          </a:r>
          <a:r>
            <a:rPr lang="pt-PT" dirty="0">
              <a:solidFill>
                <a:srgbClr val="177DC2"/>
              </a:solidFill>
            </a:rPr>
            <a:t> </a:t>
          </a:r>
          <a:r>
            <a:rPr lang="pt-PT" dirty="0" err="1">
              <a:solidFill>
                <a:srgbClr val="177DC2"/>
              </a:solidFill>
            </a:rPr>
            <a:t>risks</a:t>
          </a:r>
          <a:r>
            <a:rPr lang="pt-PT" dirty="0">
              <a:solidFill>
                <a:srgbClr val="177DC2"/>
              </a:solidFill>
            </a:rPr>
            <a:t>,…</a:t>
          </a:r>
        </a:p>
      </dgm:t>
    </dgm:pt>
    <dgm:pt modelId="{9329165A-F878-4473-8DFA-8FD807B2FFB4}" type="parTrans" cxnId="{70A3A09B-B782-4372-84B3-7B073719D520}">
      <dgm:prSet/>
      <dgm:spPr/>
      <dgm:t>
        <a:bodyPr/>
        <a:lstStyle/>
        <a:p>
          <a:endParaRPr lang="pt-PT">
            <a:solidFill>
              <a:srgbClr val="177DC2"/>
            </a:solidFill>
          </a:endParaRPr>
        </a:p>
      </dgm:t>
    </dgm:pt>
    <dgm:pt modelId="{49E526B4-D121-4E24-B92D-E4330A2C2C9C}" type="sibTrans" cxnId="{70A3A09B-B782-4372-84B3-7B073719D520}">
      <dgm:prSet/>
      <dgm:spPr/>
      <dgm:t>
        <a:bodyPr/>
        <a:lstStyle/>
        <a:p>
          <a:endParaRPr lang="pt-PT">
            <a:solidFill>
              <a:srgbClr val="177DC2"/>
            </a:solidFill>
          </a:endParaRPr>
        </a:p>
      </dgm:t>
    </dgm:pt>
    <dgm:pt modelId="{07F0A074-EF81-474B-BF1C-87EE911ADB68}" type="pres">
      <dgm:prSet presAssocID="{474420F2-952E-4EBF-876D-470AE81922AA}" presName="compositeShape" presStyleCnt="0">
        <dgm:presLayoutVars>
          <dgm:chMax val="2"/>
          <dgm:dir/>
          <dgm:resizeHandles val="exact"/>
        </dgm:presLayoutVars>
      </dgm:prSet>
      <dgm:spPr/>
    </dgm:pt>
    <dgm:pt modelId="{2D38EABA-A9DE-415A-813E-97DC2706B1A4}" type="pres">
      <dgm:prSet presAssocID="{474420F2-952E-4EBF-876D-470AE81922AA}" presName="divider" presStyleLbl="fgShp" presStyleIdx="0" presStyleCnt="1"/>
      <dgm:spPr>
        <a:solidFill>
          <a:srgbClr val="177DC2"/>
        </a:solidFill>
      </dgm:spPr>
    </dgm:pt>
    <dgm:pt modelId="{6CA4CD65-9AFC-430A-9851-E7E22655DD74}" type="pres">
      <dgm:prSet presAssocID="{1250B676-F8E4-44AC-9E4B-C7884A04BF09}" presName="downArrow" presStyleLbl="node1" presStyleIdx="0" presStyleCnt="2"/>
      <dgm:spPr>
        <a:solidFill>
          <a:srgbClr val="F6901E"/>
        </a:solidFill>
      </dgm:spPr>
    </dgm:pt>
    <dgm:pt modelId="{555798DB-EDAC-4C4D-9EA1-F64A208D46D6}" type="pres">
      <dgm:prSet presAssocID="{1250B676-F8E4-44AC-9E4B-C7884A04BF09}" presName="downArrowText" presStyleLbl="revTx" presStyleIdx="0" presStyleCnt="2">
        <dgm:presLayoutVars>
          <dgm:bulletEnabled val="1"/>
        </dgm:presLayoutVars>
      </dgm:prSet>
      <dgm:spPr/>
    </dgm:pt>
    <dgm:pt modelId="{F21A3493-8C6E-4BC2-8908-C6ECD00EF14E}" type="pres">
      <dgm:prSet presAssocID="{FCC6FBF3-D379-4773-8B38-90721F5841F4}" presName="upArrow" presStyleLbl="node1" presStyleIdx="1" presStyleCnt="2" custLinFactNeighborX="12138" custLinFactNeighborY="-1418"/>
      <dgm:spPr>
        <a:solidFill>
          <a:srgbClr val="F15921"/>
        </a:solidFill>
      </dgm:spPr>
    </dgm:pt>
    <dgm:pt modelId="{9007E2AF-1704-4602-AB57-02FF90FA6EB6}" type="pres">
      <dgm:prSet presAssocID="{FCC6FBF3-D379-4773-8B38-90721F5841F4}" presName="upArrowText" presStyleLbl="revTx" presStyleIdx="1" presStyleCnt="2">
        <dgm:presLayoutVars>
          <dgm:bulletEnabled val="1"/>
        </dgm:presLayoutVars>
      </dgm:prSet>
      <dgm:spPr/>
    </dgm:pt>
  </dgm:ptLst>
  <dgm:cxnLst>
    <dgm:cxn modelId="{B37E1D97-49CA-4988-AB14-3643F44E939E}" type="presOf" srcId="{1250B676-F8E4-44AC-9E4B-C7884A04BF09}" destId="{555798DB-EDAC-4C4D-9EA1-F64A208D46D6}" srcOrd="0" destOrd="0" presId="urn:microsoft.com/office/officeart/2005/8/layout/arrow3"/>
    <dgm:cxn modelId="{70A3A09B-B782-4372-84B3-7B073719D520}" srcId="{474420F2-952E-4EBF-876D-470AE81922AA}" destId="{FCC6FBF3-D379-4773-8B38-90721F5841F4}" srcOrd="1" destOrd="0" parTransId="{9329165A-F878-4473-8DFA-8FD807B2FFB4}" sibTransId="{49E526B4-D121-4E24-B92D-E4330A2C2C9C}"/>
    <dgm:cxn modelId="{A5A1E9BE-0091-425B-A3E5-FAE58D2F9BB5}" type="presOf" srcId="{FCC6FBF3-D379-4773-8B38-90721F5841F4}" destId="{9007E2AF-1704-4602-AB57-02FF90FA6EB6}" srcOrd="0" destOrd="0" presId="urn:microsoft.com/office/officeart/2005/8/layout/arrow3"/>
    <dgm:cxn modelId="{5FE521D4-C744-4A0B-A98E-EA53A9CA6E97}" srcId="{474420F2-952E-4EBF-876D-470AE81922AA}" destId="{1250B676-F8E4-44AC-9E4B-C7884A04BF09}" srcOrd="0" destOrd="0" parTransId="{2000715E-3861-47AF-9875-B19AB8D3C5DD}" sibTransId="{BFA4677F-F234-45E6-8E9D-3EF37F303088}"/>
    <dgm:cxn modelId="{BAE5B0F6-892D-4FB3-BB66-C603B7146899}" type="presOf" srcId="{474420F2-952E-4EBF-876D-470AE81922AA}" destId="{07F0A074-EF81-474B-BF1C-87EE911ADB68}" srcOrd="0" destOrd="0" presId="urn:microsoft.com/office/officeart/2005/8/layout/arrow3"/>
    <dgm:cxn modelId="{F47CC28B-E60E-48E7-A928-C46B6B350306}" type="presParOf" srcId="{07F0A074-EF81-474B-BF1C-87EE911ADB68}" destId="{2D38EABA-A9DE-415A-813E-97DC2706B1A4}" srcOrd="0" destOrd="0" presId="urn:microsoft.com/office/officeart/2005/8/layout/arrow3"/>
    <dgm:cxn modelId="{D442963D-D7F9-4D55-BAB1-254023654C2A}" type="presParOf" srcId="{07F0A074-EF81-474B-BF1C-87EE911ADB68}" destId="{6CA4CD65-9AFC-430A-9851-E7E22655DD74}" srcOrd="1" destOrd="0" presId="urn:microsoft.com/office/officeart/2005/8/layout/arrow3"/>
    <dgm:cxn modelId="{B25AD03F-299A-432B-AA85-64E214D1860B}" type="presParOf" srcId="{07F0A074-EF81-474B-BF1C-87EE911ADB68}" destId="{555798DB-EDAC-4C4D-9EA1-F64A208D46D6}" srcOrd="2" destOrd="0" presId="urn:microsoft.com/office/officeart/2005/8/layout/arrow3"/>
    <dgm:cxn modelId="{967051A1-93C8-4608-AECA-F765CF268B70}" type="presParOf" srcId="{07F0A074-EF81-474B-BF1C-87EE911ADB68}" destId="{F21A3493-8C6E-4BC2-8908-C6ECD00EF14E}" srcOrd="3" destOrd="0" presId="urn:microsoft.com/office/officeart/2005/8/layout/arrow3"/>
    <dgm:cxn modelId="{38E92ACD-555D-4789-B855-4241C8C684E5}" type="presParOf" srcId="{07F0A074-EF81-474B-BF1C-87EE911ADB68}" destId="{9007E2AF-1704-4602-AB57-02FF90FA6EB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8EABA-A9DE-415A-813E-97DC2706B1A4}">
      <dsp:nvSpPr>
        <dsp:cNvPr id="0" name=""/>
        <dsp:cNvSpPr/>
      </dsp:nvSpPr>
      <dsp:spPr>
        <a:xfrm rot="21300000">
          <a:off x="16904" y="1522730"/>
          <a:ext cx="5474803" cy="626947"/>
        </a:xfrm>
        <a:prstGeom prst="mathMinus">
          <a:avLst/>
        </a:prstGeom>
        <a:solidFill>
          <a:srgbClr val="177D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A4CD65-9AFC-430A-9851-E7E22655DD74}">
      <dsp:nvSpPr>
        <dsp:cNvPr id="0" name=""/>
        <dsp:cNvSpPr/>
      </dsp:nvSpPr>
      <dsp:spPr>
        <a:xfrm>
          <a:off x="661033" y="183620"/>
          <a:ext cx="1652583" cy="1468963"/>
        </a:xfrm>
        <a:prstGeom prst="downArrow">
          <a:avLst/>
        </a:prstGeom>
        <a:solidFill>
          <a:srgbClr val="F69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798DB-EDAC-4C4D-9EA1-F64A208D46D6}">
      <dsp:nvSpPr>
        <dsp:cNvPr id="0" name=""/>
        <dsp:cNvSpPr/>
      </dsp:nvSpPr>
      <dsp:spPr>
        <a:xfrm>
          <a:off x="2919564" y="0"/>
          <a:ext cx="1762755" cy="154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PT" sz="2000" kern="1200" dirty="0">
              <a:solidFill>
                <a:srgbClr val="177DC2"/>
              </a:solidFill>
            </a:rPr>
            <a:t>More </a:t>
          </a:r>
          <a:r>
            <a:rPr lang="pt-PT" sz="2000" kern="1200" dirty="0" err="1">
              <a:solidFill>
                <a:srgbClr val="177DC2"/>
              </a:solidFill>
            </a:rPr>
            <a:t>resources</a:t>
          </a:r>
          <a:r>
            <a:rPr lang="pt-PT" sz="2000" kern="1200" dirty="0">
              <a:solidFill>
                <a:srgbClr val="177DC2"/>
              </a:solidFill>
            </a:rPr>
            <a:t>, time to </a:t>
          </a:r>
          <a:r>
            <a:rPr lang="pt-PT" sz="2000" kern="1200" dirty="0" err="1">
              <a:solidFill>
                <a:srgbClr val="177DC2"/>
              </a:solidFill>
            </a:rPr>
            <a:t>market</a:t>
          </a:r>
          <a:r>
            <a:rPr lang="pt-PT" sz="2000" kern="1200" dirty="0">
              <a:solidFill>
                <a:srgbClr val="177DC2"/>
              </a:solidFill>
            </a:rPr>
            <a:t>?,…</a:t>
          </a:r>
        </a:p>
      </dsp:txBody>
      <dsp:txXfrm>
        <a:off x="2919564" y="0"/>
        <a:ext cx="1762755" cy="1542411"/>
      </dsp:txXfrm>
    </dsp:sp>
    <dsp:sp modelId="{F21A3493-8C6E-4BC2-8908-C6ECD00EF14E}">
      <dsp:nvSpPr>
        <dsp:cNvPr id="0" name=""/>
        <dsp:cNvSpPr/>
      </dsp:nvSpPr>
      <dsp:spPr>
        <a:xfrm>
          <a:off x="3395585" y="1998994"/>
          <a:ext cx="1652583" cy="1468963"/>
        </a:xfrm>
        <a:prstGeom prst="upArrow">
          <a:avLst/>
        </a:prstGeom>
        <a:solidFill>
          <a:srgbClr val="F159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7E2AF-1704-4602-AB57-02FF90FA6EB6}">
      <dsp:nvSpPr>
        <dsp:cNvPr id="0" name=""/>
        <dsp:cNvSpPr/>
      </dsp:nvSpPr>
      <dsp:spPr>
        <a:xfrm>
          <a:off x="826291" y="2129996"/>
          <a:ext cx="1762755" cy="154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PT" sz="2000" kern="1200" dirty="0" err="1">
              <a:solidFill>
                <a:srgbClr val="177DC2"/>
              </a:solidFill>
            </a:rPr>
            <a:t>Faster</a:t>
          </a:r>
          <a:r>
            <a:rPr lang="pt-PT" sz="2000" kern="1200" dirty="0">
              <a:solidFill>
                <a:srgbClr val="177DC2"/>
              </a:solidFill>
            </a:rPr>
            <a:t>, </a:t>
          </a:r>
          <a:r>
            <a:rPr lang="pt-PT" sz="2000" kern="1200" dirty="0" err="1">
              <a:solidFill>
                <a:srgbClr val="177DC2"/>
              </a:solidFill>
            </a:rPr>
            <a:t>reputation</a:t>
          </a:r>
          <a:r>
            <a:rPr lang="pt-PT" sz="2000" kern="1200" dirty="0">
              <a:solidFill>
                <a:srgbClr val="177DC2"/>
              </a:solidFill>
            </a:rPr>
            <a:t> </a:t>
          </a:r>
          <a:r>
            <a:rPr lang="pt-PT" sz="2000" kern="1200" dirty="0" err="1">
              <a:solidFill>
                <a:srgbClr val="177DC2"/>
              </a:solidFill>
            </a:rPr>
            <a:t>risks</a:t>
          </a:r>
          <a:r>
            <a:rPr lang="pt-PT" sz="2000" kern="1200" dirty="0">
              <a:solidFill>
                <a:srgbClr val="177DC2"/>
              </a:solidFill>
            </a:rPr>
            <a:t>,…</a:t>
          </a:r>
        </a:p>
      </dsp:txBody>
      <dsp:txXfrm>
        <a:off x="826291" y="2129996"/>
        <a:ext cx="1762755" cy="154241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48231-9B25-40A8-9DAF-4A043CF179D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r>
              <a:rPr lang="en-US"/>
              <a:t>DETI/AMS</a:t>
            </a:r>
          </a:p>
        </p:txBody>
      </p:sp>
      <p:sp>
        <p:nvSpPr>
          <p:cNvPr id="3" name="Date Placeholder 2">
            <a:extLst>
              <a:ext uri="{FF2B5EF4-FFF2-40B4-BE49-F238E27FC236}">
                <a16:creationId xmlns:a16="http://schemas.microsoft.com/office/drawing/2014/main" id="{4E0F9F27-270D-440F-B2F5-06C179336431}"/>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8422A0FD-2D76-4856-96DA-5CD92FF425B9}" type="datetime1">
              <a:rPr lang="pt-PT" smtClean="0"/>
              <a:t>2025-12-17</a:t>
            </a:fld>
            <a:endParaRPr lang="en-US"/>
          </a:p>
        </p:txBody>
      </p:sp>
      <p:sp>
        <p:nvSpPr>
          <p:cNvPr id="4" name="Footer Placeholder 3">
            <a:extLst>
              <a:ext uri="{FF2B5EF4-FFF2-40B4-BE49-F238E27FC236}">
                <a16:creationId xmlns:a16="http://schemas.microsoft.com/office/drawing/2014/main" id="{F6B6E2A6-A4D3-46D3-A67A-7ABD37A48C3E}"/>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r>
              <a:rPr lang="en-US"/>
              <a:t>I Oliveira (2018)</a:t>
            </a:r>
          </a:p>
        </p:txBody>
      </p:sp>
      <p:sp>
        <p:nvSpPr>
          <p:cNvPr id="5" name="Slide Number Placeholder 4">
            <a:extLst>
              <a:ext uri="{FF2B5EF4-FFF2-40B4-BE49-F238E27FC236}">
                <a16:creationId xmlns:a16="http://schemas.microsoft.com/office/drawing/2014/main" id="{A54934B2-36AB-4C8F-93F2-1E30D6A70D53}"/>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AE9CF236-6B78-400E-965A-57D76FE4525F}" type="slidenum">
              <a:rPr lang="en-US" smtClean="0"/>
              <a:t>‹#›</a:t>
            </a:fld>
            <a:endParaRPr lang="en-US"/>
          </a:p>
        </p:txBody>
      </p:sp>
    </p:spTree>
    <p:extLst>
      <p:ext uri="{BB962C8B-B14F-4D97-AF65-F5344CB8AC3E}">
        <p14:creationId xmlns:p14="http://schemas.microsoft.com/office/powerpoint/2010/main" val="42565087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r>
              <a:rPr lang="en-US"/>
              <a:t>DETI/AMS</a:t>
            </a:r>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3E9FCFB-700F-4608-8427-B965C5E47A10}" type="datetime1">
              <a:rPr lang="pt-PT" smtClean="0"/>
              <a:t>2025-12-17</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US"/>
              <a:t>I Oliveira (2018)</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2F9FD1A-C40E-4B23-8F95-26CA52DBC8E3}" type="slidenum">
              <a:rPr lang="en-US" smtClean="0"/>
              <a:t>‹#›</a:t>
            </a:fld>
            <a:endParaRPr lang="en-US"/>
          </a:p>
        </p:txBody>
      </p:sp>
    </p:spTree>
    <p:extLst>
      <p:ext uri="{BB962C8B-B14F-4D97-AF65-F5344CB8AC3E}">
        <p14:creationId xmlns:p14="http://schemas.microsoft.com/office/powerpoint/2010/main" val="12001303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DETI/AMS</a:t>
            </a:r>
          </a:p>
        </p:txBody>
      </p:sp>
      <p:sp>
        <p:nvSpPr>
          <p:cNvPr id="5" name="Date Placeholder 4"/>
          <p:cNvSpPr>
            <a:spLocks noGrp="1"/>
          </p:cNvSpPr>
          <p:nvPr>
            <p:ph type="dt" idx="1"/>
          </p:nvPr>
        </p:nvSpPr>
        <p:spPr/>
        <p:txBody>
          <a:bodyPr/>
          <a:lstStyle/>
          <a:p>
            <a:fld id="{C9699DC4-6A95-46FC-841D-37B11E1595BD}" type="datetime1">
              <a:rPr lang="pt-PT" smtClean="0"/>
              <a:t>2025-12-17</a:t>
            </a:fld>
            <a:endParaRPr lang="en-US" dirty="0"/>
          </a:p>
        </p:txBody>
      </p:sp>
      <p:sp>
        <p:nvSpPr>
          <p:cNvPr id="6" name="Footer Placeholder 5"/>
          <p:cNvSpPr>
            <a:spLocks noGrp="1"/>
          </p:cNvSpPr>
          <p:nvPr>
            <p:ph type="ftr" sz="quarter" idx="4"/>
          </p:nvPr>
        </p:nvSpPr>
        <p:spPr/>
        <p:txBody>
          <a:bodyPr/>
          <a:lstStyle/>
          <a:p>
            <a:r>
              <a:rPr lang="en-US" dirty="0"/>
              <a:t>I Oliveira (2018)</a:t>
            </a:r>
          </a:p>
        </p:txBody>
      </p:sp>
      <p:sp>
        <p:nvSpPr>
          <p:cNvPr id="7" name="Slide Number Placeholder 6"/>
          <p:cNvSpPr>
            <a:spLocks noGrp="1"/>
          </p:cNvSpPr>
          <p:nvPr>
            <p:ph type="sldNum" sz="quarter" idx="5"/>
          </p:nvPr>
        </p:nvSpPr>
        <p:spPr/>
        <p:txBody>
          <a:bodyPr/>
          <a:lstStyle/>
          <a:p>
            <a:fld id="{62F9FD1A-C40E-4B23-8F95-26CA52DBC8E3}" type="slidenum">
              <a:rPr lang="en-US" smtClean="0"/>
              <a:t>1</a:t>
            </a:fld>
            <a:endParaRPr lang="en-US" dirty="0"/>
          </a:p>
        </p:txBody>
      </p:sp>
    </p:spTree>
    <p:extLst>
      <p:ext uri="{BB962C8B-B14F-4D97-AF65-F5344CB8AC3E}">
        <p14:creationId xmlns:p14="http://schemas.microsoft.com/office/powerpoint/2010/main" val="160968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241569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B807FAE6-B833-42D6-B93D-EC69BC99F965}" type="slidenum">
              <a:rPr lang="en-US" smtClean="0"/>
              <a:pPr>
                <a:defRPr/>
              </a:pPr>
              <a:t>36</a:t>
            </a:fld>
            <a:endParaRPr lang="en-US"/>
          </a:p>
        </p:txBody>
      </p:sp>
    </p:spTree>
    <p:extLst>
      <p:ext uri="{BB962C8B-B14F-4D97-AF65-F5344CB8AC3E}">
        <p14:creationId xmlns:p14="http://schemas.microsoft.com/office/powerpoint/2010/main" val="218013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0729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Functional Suitability</a:t>
            </a:r>
            <a:endParaRPr lang="en-US" dirty="0"/>
          </a:p>
          <a:p>
            <a:r>
              <a:rPr lang="en-US" i="1" dirty="0"/>
              <a:t>Completeness, Correctness, Appropriateness.</a:t>
            </a:r>
            <a:endParaRPr lang="en-US" dirty="0"/>
          </a:p>
          <a:p>
            <a:r>
              <a:rPr lang="en-US" b="1" dirty="0"/>
              <a:t>2. Performance Efficiency</a:t>
            </a:r>
            <a:endParaRPr lang="en-US" dirty="0"/>
          </a:p>
          <a:p>
            <a:r>
              <a:rPr lang="en-US" i="1" dirty="0"/>
              <a:t>Time </a:t>
            </a:r>
            <a:r>
              <a:rPr lang="en-US" i="1" dirty="0" err="1"/>
              <a:t>Behaviour</a:t>
            </a:r>
            <a:r>
              <a:rPr lang="en-US" i="1" dirty="0"/>
              <a:t>, Resource Utilization, Capacity.</a:t>
            </a:r>
            <a:endParaRPr lang="en-US" dirty="0"/>
          </a:p>
          <a:p>
            <a:r>
              <a:rPr lang="en-US" b="1" dirty="0"/>
              <a:t>3. Compatibility</a:t>
            </a:r>
            <a:endParaRPr lang="en-US" dirty="0"/>
          </a:p>
          <a:p>
            <a:r>
              <a:rPr lang="en-US" i="1" dirty="0"/>
              <a:t>Co-existence, Interoperability.</a:t>
            </a:r>
            <a:endParaRPr lang="en-US" dirty="0"/>
          </a:p>
          <a:p>
            <a:r>
              <a:rPr lang="en-US" b="1" dirty="0"/>
              <a:t>4. Interaction Capability</a:t>
            </a:r>
            <a:r>
              <a:rPr lang="en-US" dirty="0"/>
              <a:t> (formerly "Usability")</a:t>
            </a:r>
          </a:p>
          <a:p>
            <a:r>
              <a:rPr lang="en-US" i="1" dirty="0"/>
              <a:t>Refocuses on the attributes of the tool, not the outcome of the user.</a:t>
            </a:r>
            <a:endParaRPr lang="en-US" dirty="0"/>
          </a:p>
          <a:p>
            <a:r>
              <a:rPr lang="en-US" b="1" dirty="0"/>
              <a:t>Appropriateness Recognizability:</a:t>
            </a:r>
            <a:r>
              <a:rPr lang="en-US" dirty="0"/>
              <a:t> Can users tell if this tool fits their needs?</a:t>
            </a:r>
          </a:p>
          <a:p>
            <a:r>
              <a:rPr lang="en-US" b="1" dirty="0"/>
              <a:t>Learnability:</a:t>
            </a:r>
            <a:r>
              <a:rPr lang="en-US" dirty="0"/>
              <a:t> Is it easy to learn?</a:t>
            </a:r>
          </a:p>
          <a:p>
            <a:r>
              <a:rPr lang="en-US" b="1" dirty="0"/>
              <a:t>Operability:</a:t>
            </a:r>
            <a:r>
              <a:rPr lang="en-US" dirty="0"/>
              <a:t> Is it easy to control?</a:t>
            </a:r>
          </a:p>
          <a:p>
            <a:r>
              <a:rPr lang="en-US" b="1" dirty="0"/>
              <a:t>User Error Protection:</a:t>
            </a:r>
            <a:r>
              <a:rPr lang="en-US" dirty="0"/>
              <a:t> Does the system prevent mistakes?</a:t>
            </a:r>
          </a:p>
          <a:p>
            <a:r>
              <a:rPr lang="en-US" b="1" dirty="0"/>
              <a:t>User Engagement:</a:t>
            </a:r>
            <a:r>
              <a:rPr lang="en-US" dirty="0"/>
              <a:t> Is the interface inviting?</a:t>
            </a:r>
          </a:p>
          <a:p>
            <a:r>
              <a:rPr lang="en-US" b="1" dirty="0"/>
              <a:t>Inclusivity:</a:t>
            </a:r>
            <a:r>
              <a:rPr lang="en-US" dirty="0"/>
              <a:t> Can people with diverse backgrounds use it?</a:t>
            </a:r>
          </a:p>
          <a:p>
            <a:r>
              <a:rPr lang="en-US" b="1" dirty="0"/>
              <a:t>Self-descriptiveness:</a:t>
            </a:r>
            <a:r>
              <a:rPr lang="en-US" dirty="0"/>
              <a:t> Does the product explain itself?</a:t>
            </a:r>
          </a:p>
          <a:p>
            <a:r>
              <a:rPr lang="en-US" b="1" dirty="0"/>
              <a:t>5. Reliability</a:t>
            </a:r>
            <a:endParaRPr lang="en-US" dirty="0"/>
          </a:p>
          <a:p>
            <a:r>
              <a:rPr lang="en-US" i="1" dirty="0"/>
              <a:t>Maturity, Availability, Fault Tolerance, Recoverability.</a:t>
            </a:r>
            <a:endParaRPr lang="en-US" dirty="0"/>
          </a:p>
          <a:p>
            <a:r>
              <a:rPr lang="en-US" b="1" dirty="0"/>
              <a:t>6. Security</a:t>
            </a:r>
            <a:endParaRPr lang="en-US" dirty="0"/>
          </a:p>
          <a:p>
            <a:r>
              <a:rPr lang="en-US" i="1" dirty="0"/>
              <a:t>Confidentiality, Integrity, Non-repudiation, Accountability, Authenticity.</a:t>
            </a:r>
            <a:endParaRPr lang="en-US" dirty="0"/>
          </a:p>
          <a:p>
            <a:r>
              <a:rPr lang="en-US" b="1" dirty="0"/>
              <a:t>7. Maintainability</a:t>
            </a:r>
            <a:endParaRPr lang="en-US" dirty="0"/>
          </a:p>
          <a:p>
            <a:r>
              <a:rPr lang="en-US" i="1" dirty="0"/>
              <a:t>Modularity, Reusability, Analyzability, Modifiability, Testability.</a:t>
            </a:r>
            <a:endParaRPr lang="en-US" dirty="0"/>
          </a:p>
          <a:p>
            <a:r>
              <a:rPr lang="en-US" b="1" dirty="0"/>
              <a:t>8. Flexibility</a:t>
            </a:r>
            <a:r>
              <a:rPr lang="en-US" dirty="0"/>
              <a:t> (formerly "Portability")</a:t>
            </a:r>
          </a:p>
          <a:p>
            <a:r>
              <a:rPr lang="en-US" i="1" dirty="0"/>
              <a:t>Renamed to reflect ability to adapt to new requirements, not just environments.</a:t>
            </a:r>
            <a:endParaRPr lang="en-US" dirty="0"/>
          </a:p>
          <a:p>
            <a:r>
              <a:rPr lang="en-US" i="1" dirty="0"/>
              <a:t>Adaptability, </a:t>
            </a:r>
            <a:r>
              <a:rPr lang="en-US" i="1" dirty="0" err="1"/>
              <a:t>Installability</a:t>
            </a:r>
            <a:r>
              <a:rPr lang="en-US" i="1" dirty="0"/>
              <a:t>, Replaceability, Scalability.</a:t>
            </a:r>
            <a:endParaRPr lang="en-US" dirty="0"/>
          </a:p>
          <a:p>
            <a:r>
              <a:rPr lang="en-US" b="1" dirty="0"/>
              <a:t>9. Safety</a:t>
            </a:r>
            <a:r>
              <a:rPr lang="en-US" dirty="0"/>
              <a:t> (New Top-Level Characteristic)</a:t>
            </a:r>
          </a:p>
          <a:p>
            <a:r>
              <a:rPr lang="en-US" i="1" dirty="0"/>
              <a:t>Crucial for Life-Critical Systems.</a:t>
            </a:r>
            <a:endParaRPr lang="en-US" dirty="0"/>
          </a:p>
          <a:p>
            <a:r>
              <a:rPr lang="en-US" b="1" dirty="0"/>
              <a:t>Operational Constraint:</a:t>
            </a:r>
            <a:r>
              <a:rPr lang="en-US" dirty="0"/>
              <a:t> Does it operate within safe limits?</a:t>
            </a:r>
          </a:p>
          <a:p>
            <a:r>
              <a:rPr lang="en-US" b="1" dirty="0"/>
              <a:t>Risk Identification:</a:t>
            </a:r>
            <a:r>
              <a:rPr lang="en-US" dirty="0"/>
              <a:t> Can it identify hazardous events?</a:t>
            </a:r>
          </a:p>
          <a:p>
            <a:r>
              <a:rPr lang="en-US" b="1" dirty="0"/>
              <a:t>Fail Safe:</a:t>
            </a:r>
            <a:r>
              <a:rPr lang="en-US" dirty="0"/>
              <a:t> Does it fail into a safe state?</a:t>
            </a:r>
          </a:p>
          <a:p>
            <a:r>
              <a:rPr lang="en-US" b="1" dirty="0"/>
              <a:t>Hazard Warning:</a:t>
            </a:r>
            <a:r>
              <a:rPr lang="en-US" dirty="0"/>
              <a:t> Does it warn users of risks?</a:t>
            </a:r>
          </a:p>
          <a:p>
            <a:endParaRPr lang="pt-PT" dirty="0"/>
          </a:p>
        </p:txBody>
      </p:sp>
      <p:sp>
        <p:nvSpPr>
          <p:cNvPr id="4" name="Header Placeholder 3"/>
          <p:cNvSpPr>
            <a:spLocks noGrp="1"/>
          </p:cNvSpPr>
          <p:nvPr>
            <p:ph type="hdr" sz="quarter"/>
          </p:nvPr>
        </p:nvSpPr>
        <p:spPr/>
        <p:txBody>
          <a:bodyPr/>
          <a:lstStyle/>
          <a:p>
            <a:r>
              <a:rPr lang="en-US"/>
              <a:t>DETI/AMS</a:t>
            </a:r>
          </a:p>
        </p:txBody>
      </p:sp>
      <p:sp>
        <p:nvSpPr>
          <p:cNvPr id="5" name="Date Placeholder 4"/>
          <p:cNvSpPr>
            <a:spLocks noGrp="1"/>
          </p:cNvSpPr>
          <p:nvPr>
            <p:ph type="dt" idx="1"/>
          </p:nvPr>
        </p:nvSpPr>
        <p:spPr/>
        <p:txBody>
          <a:bodyPr/>
          <a:lstStyle/>
          <a:p>
            <a:fld id="{43E9FCFB-700F-4608-8427-B965C5E47A10}" type="datetime1">
              <a:rPr lang="pt-PT" smtClean="0"/>
              <a:t>2025-12-17</a:t>
            </a:fld>
            <a:endParaRPr lang="en-US"/>
          </a:p>
        </p:txBody>
      </p:sp>
      <p:sp>
        <p:nvSpPr>
          <p:cNvPr id="6" name="Footer Placeholder 5"/>
          <p:cNvSpPr>
            <a:spLocks noGrp="1"/>
          </p:cNvSpPr>
          <p:nvPr>
            <p:ph type="ftr" sz="quarter" idx="4"/>
          </p:nvPr>
        </p:nvSpPr>
        <p:spPr/>
        <p:txBody>
          <a:bodyPr/>
          <a:lstStyle/>
          <a:p>
            <a:r>
              <a:rPr lang="en-US"/>
              <a:t>I Oliveira (2018)</a:t>
            </a:r>
          </a:p>
        </p:txBody>
      </p:sp>
      <p:sp>
        <p:nvSpPr>
          <p:cNvPr id="7" name="Slide Number Placeholder 6"/>
          <p:cNvSpPr>
            <a:spLocks noGrp="1"/>
          </p:cNvSpPr>
          <p:nvPr>
            <p:ph type="sldNum" sz="quarter" idx="5"/>
          </p:nvPr>
        </p:nvSpPr>
        <p:spPr/>
        <p:txBody>
          <a:bodyPr/>
          <a:lstStyle/>
          <a:p>
            <a:fld id="{62F9FD1A-C40E-4B23-8F95-26CA52DBC8E3}" type="slidenum">
              <a:rPr lang="en-US" smtClean="0"/>
              <a:t>9</a:t>
            </a:fld>
            <a:endParaRPr lang="en-US"/>
          </a:p>
        </p:txBody>
      </p:sp>
    </p:spTree>
    <p:extLst>
      <p:ext uri="{BB962C8B-B14F-4D97-AF65-F5344CB8AC3E}">
        <p14:creationId xmlns:p14="http://schemas.microsoft.com/office/powerpoint/2010/main" val="358360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317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planning begins early</a:t>
            </a:r>
          </a:p>
          <a:p>
            <a:pPr lvl="1"/>
            <a:r>
              <a:rPr lang="en-US" dirty="0"/>
              <a:t>Each phase includes planning for test activities</a:t>
            </a:r>
          </a:p>
          <a:p>
            <a:pPr lvl="1"/>
            <a:r>
              <a:rPr lang="en-US" dirty="0"/>
              <a:t>Testing for correctness and completeness (of docs) before advancing.</a:t>
            </a:r>
          </a:p>
          <a:p>
            <a:r>
              <a:rPr lang="en-US" dirty="0"/>
              <a:t>Each activity on the left and a counterpart test activity on the right</a:t>
            </a:r>
          </a:p>
          <a:p>
            <a:r>
              <a:rPr lang="en-US" dirty="0"/>
              <a:t>Testers participate in reviewing document</a:t>
            </a:r>
            <a:endParaRPr lang="pt-PT" dirty="0"/>
          </a:p>
        </p:txBody>
      </p:sp>
      <p:sp>
        <p:nvSpPr>
          <p:cNvPr id="4" name="Slide Number Placeholder 3"/>
          <p:cNvSpPr>
            <a:spLocks noGrp="1"/>
          </p:cNvSpPr>
          <p:nvPr>
            <p:ph type="sldNum" sz="quarter" idx="10"/>
          </p:nvPr>
        </p:nvSpPr>
        <p:spPr/>
        <p:txBody>
          <a:bodyPr/>
          <a:lstStyle/>
          <a:p>
            <a:pPr>
              <a:defRPr/>
            </a:pPr>
            <a:fld id="{B807FAE6-B833-42D6-B93D-EC69BC99F965}" type="slidenum">
              <a:rPr lang="en-US" smtClean="0"/>
              <a:pPr>
                <a:defRPr/>
              </a:pPr>
              <a:t>17</a:t>
            </a:fld>
            <a:endParaRPr lang="en-US"/>
          </a:p>
        </p:txBody>
      </p:sp>
    </p:spTree>
    <p:extLst>
      <p:ext uri="{BB962C8B-B14F-4D97-AF65-F5344CB8AC3E}">
        <p14:creationId xmlns:p14="http://schemas.microsoft.com/office/powerpoint/2010/main" val="301582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2508250" y="827088"/>
            <a:ext cx="4038600" cy="3028950"/>
          </a:xfrm>
          <a:ln/>
        </p:spPr>
      </p:sp>
      <p:sp>
        <p:nvSpPr>
          <p:cNvPr id="40963" name="Rectangle 3"/>
          <p:cNvSpPr>
            <a:spLocks noGrp="1" noChangeArrowheads="1"/>
          </p:cNvSpPr>
          <p:nvPr>
            <p:ph type="body" idx="1"/>
          </p:nvPr>
        </p:nvSpPr>
        <p:spPr>
          <a:xfrm>
            <a:off x="2498725" y="4051300"/>
            <a:ext cx="3973513" cy="4021138"/>
          </a:xfrm>
          <a:noFill/>
          <a:ln/>
        </p:spPr>
        <p:txBody>
          <a:bodyPr/>
          <a:lstStyle/>
          <a:p>
            <a:r>
              <a:rPr lang="en-US" sz="1000">
                <a:latin typeface="ZapfHumnst BT" pitchFamily="34" charset="0"/>
              </a:rPr>
              <a:t>The earliest iterations address greatest risks. Each iteration produces an executable release. Each iteration includes integration and test. </a:t>
            </a:r>
          </a:p>
          <a:p>
            <a:r>
              <a:rPr lang="en-US" sz="1000">
                <a:latin typeface="ZapfHumnst BT" pitchFamily="34" charset="0"/>
              </a:rPr>
              <a:t>Iterations help:</a:t>
            </a:r>
          </a:p>
          <a:p>
            <a:pPr marL="230188" lvl="1" indent="-114300">
              <a:lnSpc>
                <a:spcPct val="85000"/>
              </a:lnSpc>
              <a:buFontTx/>
              <a:buChar char="•"/>
            </a:pPr>
            <a:r>
              <a:rPr lang="en-US" sz="1000">
                <a:latin typeface="ZapfHumnst BT" pitchFamily="34" charset="0"/>
              </a:rPr>
              <a:t>resolve major risks before making large investments.</a:t>
            </a:r>
          </a:p>
          <a:p>
            <a:pPr marL="230188" lvl="1" indent="-114300">
              <a:lnSpc>
                <a:spcPct val="85000"/>
              </a:lnSpc>
              <a:buFontTx/>
              <a:buChar char="•"/>
            </a:pPr>
            <a:r>
              <a:rPr lang="en-US" sz="1000">
                <a:latin typeface="ZapfHumnst BT" pitchFamily="34" charset="0"/>
              </a:rPr>
              <a:t>enable early user feedback.</a:t>
            </a:r>
          </a:p>
          <a:p>
            <a:pPr marL="230188" lvl="1" indent="-114300">
              <a:lnSpc>
                <a:spcPct val="85000"/>
              </a:lnSpc>
              <a:buFontTx/>
              <a:buChar char="•"/>
            </a:pPr>
            <a:r>
              <a:rPr lang="en-US" sz="1000">
                <a:latin typeface="ZapfHumnst BT" pitchFamily="34" charset="0"/>
              </a:rPr>
              <a:t>make testing and integration continuous.</a:t>
            </a:r>
          </a:p>
          <a:p>
            <a:pPr marL="230188" lvl="1" indent="-114300">
              <a:lnSpc>
                <a:spcPct val="85000"/>
              </a:lnSpc>
              <a:buFontTx/>
              <a:buChar char="•"/>
            </a:pPr>
            <a:r>
              <a:rPr lang="en-US" sz="1000">
                <a:latin typeface="ZapfHumnst BT" pitchFamily="34" charset="0"/>
              </a:rPr>
              <a:t>focus project short-term objective milestones.</a:t>
            </a:r>
          </a:p>
          <a:p>
            <a:pPr marL="230188" lvl="1" indent="-114300">
              <a:lnSpc>
                <a:spcPct val="85000"/>
              </a:lnSpc>
              <a:buFontTx/>
              <a:buChar char="•"/>
            </a:pPr>
            <a:r>
              <a:rPr lang="en-US" sz="1000">
                <a:latin typeface="ZapfHumnst BT" pitchFamily="34" charset="0"/>
              </a:rPr>
              <a:t>make possible deployment of partial implementations.</a:t>
            </a:r>
          </a:p>
          <a:p>
            <a:r>
              <a:rPr lang="en-US" sz="1000">
                <a:latin typeface="ZapfHumnst BT" pitchFamily="34" charset="0"/>
              </a:rPr>
              <a:t>Iterative processes were developed in response to waterfall characteristics. With an iterative process, the waterfall steps are applied iteratively. Instead of developing the whole system in lock step, an increment (i.e. a subset of system functionality) is selected and developed, then another increment, and so on. </a:t>
            </a:r>
          </a:p>
          <a:p>
            <a:r>
              <a:rPr lang="en-US" sz="1000">
                <a:latin typeface="ZapfHumnst BT" pitchFamily="34" charset="0"/>
              </a:rPr>
              <a:t>The selection of the first increment to be developed is based on risk, the highest priority risks first. To address the selected risk(s), choose a subset of use cases. Develop the </a:t>
            </a:r>
            <a:r>
              <a:rPr lang="en-US" sz="1000" i="1">
                <a:latin typeface="ZapfHumnst BT" pitchFamily="34" charset="0"/>
              </a:rPr>
              <a:t>minimal</a:t>
            </a:r>
            <a:r>
              <a:rPr lang="en-US" sz="1000">
                <a:latin typeface="ZapfHumnst BT" pitchFamily="34" charset="0"/>
              </a:rPr>
              <a:t> set of use cases that will allow objective verification (that is, through a set of executable tests) of the risks that you have chosen. Then select the next increment to address the next highest risk, and so on. Thus you apply the waterfall approach within each iteration, and the system evolves incrementally.</a:t>
            </a:r>
          </a:p>
          <a:p>
            <a:endParaRPr lang="en-US" sz="1000">
              <a:latin typeface="ZapfHumnst BT" pitchFamily="34" charset="0"/>
            </a:endParaRPr>
          </a:p>
        </p:txBody>
      </p:sp>
    </p:spTree>
    <p:extLst>
      <p:ext uri="{BB962C8B-B14F-4D97-AF65-F5344CB8AC3E}">
        <p14:creationId xmlns:p14="http://schemas.microsoft.com/office/powerpoint/2010/main" val="423832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223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562" y="2642285"/>
            <a:ext cx="7763788" cy="1330434"/>
          </a:xfrm>
        </p:spPr>
        <p:txBody>
          <a:bodyPr anchor="ctr" anchorCtr="0">
            <a:no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751562" y="4194805"/>
            <a:ext cx="6676372" cy="1433675"/>
          </a:xfrm>
        </p:spPr>
        <p:txBody>
          <a:bodyPr>
            <a:normAutofit/>
          </a:bodyPr>
          <a:lstStyle>
            <a:lvl1pPr marL="0" indent="0" algn="l">
              <a:buNone/>
              <a:defRPr sz="2000">
                <a:latin typeface="+mn-lt"/>
                <a:ea typeface="Noto Sans Light" panose="020B0402040504020204" pitchFamily="34"/>
                <a:cs typeface="Noto Sans Light" panose="020B0402040504020204" pitchFamily="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Noto Sans Light" panose="020B0402040504020204" pitchFamily="34"/>
                <a:ea typeface="Noto Sans Light" panose="020B0402040504020204" pitchFamily="34"/>
                <a:cs typeface="Noto Sans Light" panose="020B0402040504020204" pitchFamily="34"/>
              </a:defRPr>
            </a:lvl1pPr>
          </a:lstStyle>
          <a:p>
            <a:r>
              <a:rPr lang="pt-PT"/>
              <a:t>I Oliveira</a:t>
            </a:r>
            <a:endParaRPr lang="pt-PT" dirty="0"/>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pic>
        <p:nvPicPr>
          <p:cNvPr id="8" name="Picture 7" descr="deti3.png">
            <a:extLst>
              <a:ext uri="{FF2B5EF4-FFF2-40B4-BE49-F238E27FC236}">
                <a16:creationId xmlns:a16="http://schemas.microsoft.com/office/drawing/2014/main" id="{3EB026C1-9B64-4D8F-A6F5-A3B034A73BAD}"/>
              </a:ext>
            </a:extLst>
          </p:cNvPr>
          <p:cNvPicPr>
            <a:picLocks noChangeAspect="1"/>
          </p:cNvPicPr>
          <p:nvPr userDrawn="1"/>
        </p:nvPicPr>
        <p:blipFill>
          <a:blip r:embed="rId2" cstate="print"/>
          <a:stretch>
            <a:fillRect/>
          </a:stretch>
        </p:blipFill>
        <p:spPr>
          <a:xfrm>
            <a:off x="5518129" y="5245866"/>
            <a:ext cx="2997221" cy="746550"/>
          </a:xfrm>
          <a:prstGeom prst="rect">
            <a:avLst/>
          </a:prstGeom>
        </p:spPr>
      </p:pic>
    </p:spTree>
    <p:extLst>
      <p:ext uri="{BB962C8B-B14F-4D97-AF65-F5344CB8AC3E}">
        <p14:creationId xmlns:p14="http://schemas.microsoft.com/office/powerpoint/2010/main" val="267246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3791156" cy="142382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987426"/>
            <a:ext cx="3942160" cy="5270761"/>
          </a:xfrm>
        </p:spPr>
        <p:txBody>
          <a:bodyPr anchor="t">
            <a:normAutofit/>
          </a:bodyPr>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1812022"/>
            <a:ext cx="3791157" cy="4387555"/>
          </a:xfrm>
        </p:spPr>
        <p:txBody>
          <a:bodyPr/>
          <a:lstStyle>
            <a:lvl1pPr marL="0" indent="0">
              <a:buNone/>
              <a:defRPr sz="1800"/>
            </a:lvl1pPr>
            <a:lvl2pPr marL="0" indent="0">
              <a:buNone/>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130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1183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3436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0896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1183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333610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175936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vert="horz" lIns="91440" tIns="45720" rIns="91440" bIns="45720" rtlCol="0" anchor="ctr">
            <a:normAutofit/>
          </a:bodyPr>
          <a:lstStyle>
            <a:lvl1pPr>
              <a:defRPr lang="en-US" sz="2800" dirty="0">
                <a:latin typeface="Noto Sans Cond SemBd" panose="020B0706040504020204" pitchFamily="34"/>
                <a:ea typeface="Noto Sans Cond SemBd" panose="020B0706040504020204" pitchFamily="34"/>
                <a:cs typeface="Noto Sans Cond SemBd" panose="020B0706040504020204" pitchFamily="34"/>
              </a:defRPr>
            </a:lvl1pPr>
          </a:lstStyle>
          <a:p>
            <a:pPr lvl="0"/>
            <a:r>
              <a:rPr lang="en-US"/>
              <a:t>Click to edit Master title style</a:t>
            </a:r>
            <a:endParaRPr lang="en-US" dirty="0"/>
          </a:p>
        </p:txBody>
      </p:sp>
      <p:sp>
        <p:nvSpPr>
          <p:cNvPr id="3" name="Content Placeholder 2"/>
          <p:cNvSpPr>
            <a:spLocks noGrp="1"/>
          </p:cNvSpPr>
          <p:nvPr>
            <p:ph idx="1"/>
          </p:nvPr>
        </p:nvSpPr>
        <p:spPr>
          <a:xfrm>
            <a:off x="628650" y="1371601"/>
            <a:ext cx="7886700" cy="4805362"/>
          </a:xfrm>
        </p:spPr>
        <p:txBody>
          <a:bodyPr vert="horz" lIns="91440" tIns="45720" rIns="91440" bIns="45720" rtlCol="0">
            <a:normAutofit/>
          </a:bodyPr>
          <a:lstStyle>
            <a:lvl1pPr>
              <a:defRPr lang="en-US" sz="2000" dirty="0">
                <a:latin typeface="Noto Sans" panose="020B0502040504020204" pitchFamily="34"/>
                <a:ea typeface="Noto Sans" panose="020B0502040504020204" pitchFamily="34"/>
                <a:cs typeface="Noto Sans" panose="020B0502040504020204" pitchFamily="34"/>
              </a:defRPr>
            </a:lvl1pPr>
            <a:lvl2pPr>
              <a:defRPr lang="en-US" dirty="0">
                <a:latin typeface="Noto Sans Light" panose="020B0402040504020204" pitchFamily="34"/>
                <a:ea typeface="Noto Sans Light" panose="020B0402040504020204" pitchFamily="34"/>
                <a:cs typeface="Noto Sans Light" panose="020B0402040504020204" pitchFamily="34"/>
              </a:defRPr>
            </a:lvl2pPr>
            <a:lvl3pPr marL="432000" indent="-228600">
              <a:buFont typeface="Arial" panose="020B0604020202020204" pitchFamily="34" charset="0"/>
              <a:buChar char="•"/>
              <a:defRPr lang="en-US" dirty="0">
                <a:latin typeface="Noto Sans Light" panose="020B0402040504020204" pitchFamily="34"/>
                <a:ea typeface="Noto Sans Light" panose="020B0402040504020204" pitchFamily="34"/>
                <a:cs typeface="Noto Sans Light" panose="020B0402040504020204" pitchFamily="34"/>
              </a:defRPr>
            </a:lvl3pPr>
            <a:lvl4pPr>
              <a:defRPr lang="en-US" dirty="0">
                <a:latin typeface="Noto Sans" panose="020B0502040504020204" pitchFamily="34"/>
                <a:ea typeface="Noto Sans" panose="020B0502040504020204" pitchFamily="34"/>
                <a:cs typeface="Noto Sans" panose="020B0502040504020204" pitchFamily="34"/>
              </a:defRPr>
            </a:lvl4pPr>
            <a:lvl5pPr>
              <a:defRPr lang="en-US" dirty="0">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66109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0184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456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596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6511" y="1355728"/>
            <a:ext cx="3868340"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12720"/>
            <a:ext cx="3868340"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355728"/>
            <a:ext cx="3887391"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12720"/>
            <a:ext cx="3887391"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pt-PT"/>
              <a:t>I Oliveira</a:t>
            </a:r>
            <a:endParaRPr lang="pt-PT" dirty="0"/>
          </a:p>
        </p:txBody>
      </p:sp>
      <p:sp>
        <p:nvSpPr>
          <p:cNvPr id="9" name="Slide Number Placeholder 8"/>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881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1415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
        <p:nvSpPr>
          <p:cNvPr id="7" name="Subtitle 2">
            <a:extLst>
              <a:ext uri="{FF2B5EF4-FFF2-40B4-BE49-F238E27FC236}">
                <a16:creationId xmlns:a16="http://schemas.microsoft.com/office/drawing/2014/main" id="{1C360182-9A05-4723-BD2C-6B3E8C21898D}"/>
              </a:ext>
            </a:extLst>
          </p:cNvPr>
          <p:cNvSpPr>
            <a:spLocks noGrp="1"/>
          </p:cNvSpPr>
          <p:nvPr>
            <p:ph type="subTitle" idx="1"/>
          </p:nvPr>
        </p:nvSpPr>
        <p:spPr>
          <a:xfrm>
            <a:off x="628650" y="1038759"/>
            <a:ext cx="6676372" cy="589846"/>
          </a:xfrm>
        </p:spPr>
        <p:txBody>
          <a:bodyPr>
            <a:normAutofit/>
          </a:bodyPr>
          <a:lstStyle>
            <a:lvl1pPr marL="0" indent="0" algn="l">
              <a:buNone/>
              <a:defRPr sz="2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43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36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214323"/>
            <a:ext cx="7886700" cy="4962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latin typeface="Noto Sans Light" panose="020B0402040504020204" pitchFamily="34"/>
                <a:ea typeface="Noto Sans Light" panose="020B0402040504020204" pitchFamily="34"/>
                <a:cs typeface="Noto Sans Light" panose="020B0402040504020204" pitchFamily="34"/>
              </a:defRPr>
            </a:lvl1pPr>
          </a:lstStyle>
          <a:p>
            <a:r>
              <a:rPr lang="pt-PT"/>
              <a:t>I Oliveira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C462ED-F2DE-43C8-947F-093D44ED50DD}" type="slidenum">
              <a:rPr lang="pt-PT" smtClean="0"/>
              <a:pPr/>
              <a:t>‹#›</a:t>
            </a:fld>
            <a:endParaRPr lang="pt-PT"/>
          </a:p>
        </p:txBody>
      </p:sp>
    </p:spTree>
    <p:extLst>
      <p:ext uri="{BB962C8B-B14F-4D97-AF65-F5344CB8AC3E}">
        <p14:creationId xmlns:p14="http://schemas.microsoft.com/office/powerpoint/2010/main" val="25232714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23" r:id="rId8"/>
    <p:sldLayoutId id="2147483715" r:id="rId9"/>
    <p:sldLayoutId id="2147483717" r:id="rId10"/>
    <p:sldLayoutId id="2147483718" r:id="rId11"/>
    <p:sldLayoutId id="2147483719" r:id="rId12"/>
    <p:sldLayoutId id="2147483726" r:id="rId13"/>
    <p:sldLayoutId id="2147483727" r:id="rId14"/>
    <p:sldLayoutId id="2147483728" r:id="rId15"/>
    <p:sldLayoutId id="2147483730" r:id="rId16"/>
  </p:sldLayoutIdLst>
  <p:hf hdr="0" dt="0"/>
  <p:txStyles>
    <p:titleStyle>
      <a:lvl1pPr algn="l" defTabSz="914400" rtl="0" eaLnBrk="1" latinLnBrk="0" hangingPunct="1">
        <a:lnSpc>
          <a:spcPct val="90000"/>
        </a:lnSpc>
        <a:spcBef>
          <a:spcPct val="0"/>
        </a:spcBef>
        <a:buNone/>
        <a:defRPr sz="3200" kern="1200">
          <a:solidFill>
            <a:schemeClr val="accent1">
              <a:lumMod val="60000"/>
              <a:lumOff val="40000"/>
            </a:schemeClr>
          </a:solidFill>
          <a:latin typeface="Barlow Semi Condensed SemiBold" panose="00000706000000000000" pitchFamily="2" charset="0"/>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Noto Sans SemBd" panose="020B0702040504020204" pitchFamily="34"/>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Noto Sans Light" panose="020B0402040504020204" pitchFamily="34"/>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Noto Sans Light" panose="020B0402040504020204" pitchFamily="34"/>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learning.oreilly.com/library/view/agile-testing-a/9780321616944/ch06.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s://medium.com/product-labs/principles-to-effective-story-writing-the-pivotal-labs-way-76da56031f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cucumber/cucumber/wiki/Gherk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www.artima.com/intv/serious2.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lossary.istqb.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BFBB9-186C-4891-81FC-171C2DB44C3B}"/>
              </a:ext>
            </a:extLst>
          </p:cNvPr>
          <p:cNvSpPr>
            <a:spLocks noGrp="1"/>
          </p:cNvSpPr>
          <p:nvPr>
            <p:ph type="ctrTitle"/>
          </p:nvPr>
        </p:nvSpPr>
        <p:spPr/>
        <p:txBody>
          <a:bodyPr/>
          <a:lstStyle/>
          <a:p>
            <a:r>
              <a:rPr lang="en-US" noProof="0" dirty="0"/>
              <a:t>Software quality models &amp; Quality in the software process</a:t>
            </a:r>
          </a:p>
        </p:txBody>
      </p:sp>
      <p:sp>
        <p:nvSpPr>
          <p:cNvPr id="3" name="Content Placeholder 2"/>
          <p:cNvSpPr>
            <a:spLocks noGrp="1"/>
          </p:cNvSpPr>
          <p:nvPr>
            <p:ph type="subTitle" idx="1"/>
          </p:nvPr>
        </p:nvSpPr>
        <p:spPr/>
        <p:txBody>
          <a:bodyPr/>
          <a:lstStyle/>
          <a:p>
            <a:r>
              <a:rPr lang="en-US" noProof="0" dirty="0"/>
              <a:t>Ilídio Oliveira </a:t>
            </a:r>
            <a:endParaRPr lang="en-US" dirty="0"/>
          </a:p>
          <a:p>
            <a:r>
              <a:rPr lang="en-US" noProof="0" dirty="0"/>
              <a:t>v2025-12-17</a:t>
            </a:r>
          </a:p>
        </p:txBody>
      </p:sp>
      <p:sp>
        <p:nvSpPr>
          <p:cNvPr id="12" name="TextBox 11">
            <a:extLst>
              <a:ext uri="{FF2B5EF4-FFF2-40B4-BE49-F238E27FC236}">
                <a16:creationId xmlns:a16="http://schemas.microsoft.com/office/drawing/2014/main" id="{EE1DD0F5-C053-47C6-8E2E-9A2E9D425B0A}"/>
              </a:ext>
            </a:extLst>
          </p:cNvPr>
          <p:cNvSpPr txBox="1"/>
          <p:nvPr/>
        </p:nvSpPr>
        <p:spPr>
          <a:xfrm>
            <a:off x="751562" y="1659178"/>
            <a:ext cx="7763788" cy="369332"/>
          </a:xfrm>
          <a:prstGeom prst="rect">
            <a:avLst/>
          </a:prstGeom>
          <a:noFill/>
        </p:spPr>
        <p:txBody>
          <a:bodyPr wrap="square" rtlCol="0">
            <a:spAutoFit/>
          </a:bodyPr>
          <a:lstStyle/>
          <a:p>
            <a:r>
              <a:rPr lang="pt-PT" dirty="0">
                <a:solidFill>
                  <a:schemeClr val="tx1">
                    <a:lumMod val="75000"/>
                  </a:schemeClr>
                </a:solidFill>
              </a:rPr>
              <a:t>45426: Teste e Qualidade de Software</a:t>
            </a:r>
          </a:p>
        </p:txBody>
      </p:sp>
    </p:spTree>
    <p:extLst>
      <p:ext uri="{BB962C8B-B14F-4D97-AF65-F5344CB8AC3E}">
        <p14:creationId xmlns:p14="http://schemas.microsoft.com/office/powerpoint/2010/main" val="176331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C82E94-CB6F-8D9C-3481-8A34AA938CB2}"/>
              </a:ext>
            </a:extLst>
          </p:cNvPr>
          <p:cNvSpPr>
            <a:spLocks noGrp="1"/>
          </p:cNvSpPr>
          <p:nvPr>
            <p:ph type="title"/>
          </p:nvPr>
        </p:nvSpPr>
        <p:spPr/>
        <p:txBody>
          <a:bodyPr/>
          <a:lstStyle/>
          <a:p>
            <a:r>
              <a:rPr lang="pt-PT" dirty="0" err="1"/>
              <a:t>Quality</a:t>
            </a:r>
            <a:r>
              <a:rPr lang="pt-PT" dirty="0"/>
              <a:t> in use</a:t>
            </a:r>
          </a:p>
        </p:txBody>
      </p:sp>
      <p:sp>
        <p:nvSpPr>
          <p:cNvPr id="9" name="Content Placeholder 8">
            <a:extLst>
              <a:ext uri="{FF2B5EF4-FFF2-40B4-BE49-F238E27FC236}">
                <a16:creationId xmlns:a16="http://schemas.microsoft.com/office/drawing/2014/main" id="{CDDCD375-4123-54A6-8AF1-AB7FFFB41146}"/>
              </a:ext>
            </a:extLst>
          </p:cNvPr>
          <p:cNvSpPr>
            <a:spLocks noGrp="1"/>
          </p:cNvSpPr>
          <p:nvPr>
            <p:ph sz="half" idx="1"/>
          </p:nvPr>
        </p:nvSpPr>
        <p:spPr/>
        <p:txBody>
          <a:bodyPr>
            <a:normAutofit fontScale="70000" lnSpcReduction="20000"/>
          </a:bodyPr>
          <a:lstStyle/>
          <a:p>
            <a:r>
              <a:rPr lang="en-US" dirty="0"/>
              <a:t>Even if the code is perfect, the software fails if the user cannot achieve their goals in the real world.</a:t>
            </a:r>
          </a:p>
          <a:p>
            <a:r>
              <a:rPr lang="en-US" dirty="0"/>
              <a:t>Key Metrics:</a:t>
            </a:r>
          </a:p>
          <a:p>
            <a:pPr marL="342900" indent="-342900">
              <a:buFont typeface="Arial" panose="020B0604020202020204" pitchFamily="34" charset="0"/>
              <a:buChar char="•"/>
            </a:pPr>
            <a:r>
              <a:rPr lang="en-US" dirty="0"/>
              <a:t>Effectiveness: Can users achieve specific goals with accuracy?</a:t>
            </a:r>
          </a:p>
          <a:p>
            <a:pPr marL="342900" indent="-342900">
              <a:buFont typeface="Arial" panose="020B0604020202020204" pitchFamily="34" charset="0"/>
              <a:buChar char="•"/>
            </a:pPr>
            <a:r>
              <a:rPr lang="en-US" dirty="0"/>
              <a:t>Efficiency: Resources expended in relation to results.</a:t>
            </a:r>
          </a:p>
          <a:p>
            <a:pPr marL="342900" indent="-342900">
              <a:buFont typeface="Arial" panose="020B0604020202020204" pitchFamily="34" charset="0"/>
              <a:buChar char="•"/>
            </a:pPr>
            <a:r>
              <a:rPr lang="en-US" dirty="0"/>
              <a:t>Satisfaction: Usefulness, trust, and pleasure.</a:t>
            </a:r>
          </a:p>
          <a:p>
            <a:pPr marL="342900" indent="-342900">
              <a:buFont typeface="Arial" panose="020B0604020202020204" pitchFamily="34" charset="0"/>
              <a:buChar char="•"/>
            </a:pPr>
            <a:r>
              <a:rPr lang="en-US" dirty="0"/>
              <a:t>Freedom from Risk: Mitigation of economic, health, or safety risks.</a:t>
            </a:r>
          </a:p>
          <a:p>
            <a:pPr marL="342900" indent="-342900">
              <a:buFont typeface="Arial" panose="020B0604020202020204" pitchFamily="34" charset="0"/>
              <a:buChar char="•"/>
            </a:pPr>
            <a:r>
              <a:rPr lang="en-US" dirty="0"/>
              <a:t>Context Coverage: Completeness in both specified and unspecified contexts.</a:t>
            </a:r>
            <a:endParaRPr lang="pt-PT" dirty="0"/>
          </a:p>
        </p:txBody>
      </p:sp>
      <p:sp>
        <p:nvSpPr>
          <p:cNvPr id="10" name="Content Placeholder 9">
            <a:extLst>
              <a:ext uri="{FF2B5EF4-FFF2-40B4-BE49-F238E27FC236}">
                <a16:creationId xmlns:a16="http://schemas.microsoft.com/office/drawing/2014/main" id="{A116BEB6-0E45-820B-50A9-2C64A941E328}"/>
              </a:ext>
            </a:extLst>
          </p:cNvPr>
          <p:cNvSpPr>
            <a:spLocks noGrp="1"/>
          </p:cNvSpPr>
          <p:nvPr>
            <p:ph sz="half" idx="2"/>
          </p:nvPr>
        </p:nvSpPr>
        <p:spPr/>
        <p:txBody>
          <a:bodyPr>
            <a:normAutofit fontScale="70000" lnSpcReduction="20000"/>
          </a:bodyPr>
          <a:lstStyle/>
          <a:p>
            <a:endParaRPr lang="pt-PT"/>
          </a:p>
        </p:txBody>
      </p:sp>
      <p:sp>
        <p:nvSpPr>
          <p:cNvPr id="4" name="Footer Placeholder 3">
            <a:extLst>
              <a:ext uri="{FF2B5EF4-FFF2-40B4-BE49-F238E27FC236}">
                <a16:creationId xmlns:a16="http://schemas.microsoft.com/office/drawing/2014/main" id="{6B2393AD-03B4-7496-F3B1-285A750F5352}"/>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954EB1BD-BCA1-0DC7-B036-90B8BF2F6A8E}"/>
              </a:ext>
            </a:extLst>
          </p:cNvPr>
          <p:cNvSpPr>
            <a:spLocks noGrp="1"/>
          </p:cNvSpPr>
          <p:nvPr>
            <p:ph type="sldNum" sz="quarter" idx="12"/>
          </p:nvPr>
        </p:nvSpPr>
        <p:spPr/>
        <p:txBody>
          <a:bodyPr/>
          <a:lstStyle/>
          <a:p>
            <a:fld id="{31C462ED-F2DE-43C8-947F-093D44ED50DD}" type="slidenum">
              <a:rPr lang="pt-PT" smtClean="0"/>
              <a:t>10</a:t>
            </a:fld>
            <a:endParaRPr lang="pt-PT"/>
          </a:p>
        </p:txBody>
      </p:sp>
    </p:spTree>
    <p:extLst>
      <p:ext uri="{BB962C8B-B14F-4D97-AF65-F5344CB8AC3E}">
        <p14:creationId xmlns:p14="http://schemas.microsoft.com/office/powerpoint/2010/main" val="38698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Tests management</a:t>
            </a:r>
            <a:endParaRPr lang="pt-PT" dirty="0"/>
          </a:p>
        </p:txBody>
      </p:sp>
      <p:sp>
        <p:nvSpPr>
          <p:cNvPr id="7" name="Text Placeholder 6"/>
          <p:cNvSpPr>
            <a:spLocks noGrp="1"/>
          </p:cNvSpPr>
          <p:nvPr>
            <p:ph type="body" idx="1"/>
          </p:nvPr>
        </p:nvSpPr>
        <p:spPr/>
        <p:txBody>
          <a:bodyPr/>
          <a:lstStyle/>
          <a:p>
            <a:endParaRPr lang="pt-PT"/>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70ED3195-BC18-4C87-B708-46281306FC0C}" type="slidenum">
              <a:rPr lang="pt-PT" smtClean="0"/>
              <a:t>11</a:t>
            </a:fld>
            <a:endParaRPr lang="pt-PT"/>
          </a:p>
        </p:txBody>
      </p:sp>
    </p:spTree>
    <p:extLst>
      <p:ext uri="{BB962C8B-B14F-4D97-AF65-F5344CB8AC3E}">
        <p14:creationId xmlns:p14="http://schemas.microsoft.com/office/powerpoint/2010/main" val="226653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p:txBody>
          <a:bodyPr/>
          <a:lstStyle/>
          <a:p>
            <a:pPr lvl="0"/>
            <a:r>
              <a:rPr lang="en-US" dirty="0">
                <a:sym typeface="Roboto"/>
              </a:rPr>
              <a:t>Practices of SQA </a:t>
            </a:r>
          </a:p>
        </p:txBody>
      </p:sp>
      <p:sp>
        <p:nvSpPr>
          <p:cNvPr id="151" name="Shape 151"/>
          <p:cNvSpPr txBox="1">
            <a:spLocks noGrp="1"/>
          </p:cNvSpPr>
          <p:nvPr>
            <p:ph idx="1"/>
          </p:nvPr>
        </p:nvSpPr>
        <p:spPr/>
        <p:txBody>
          <a:bodyPr>
            <a:normAutofit/>
          </a:bodyPr>
          <a:lstStyle/>
          <a:p>
            <a:pPr lvl="0"/>
            <a:r>
              <a:rPr lang="en-US" dirty="0">
                <a:highlight>
                  <a:srgbClr val="F6901E"/>
                </a:highlight>
                <a:sym typeface="Roboto"/>
              </a:rPr>
              <a:t>Testing</a:t>
            </a:r>
          </a:p>
          <a:p>
            <a:pPr lvl="0"/>
            <a:r>
              <a:rPr lang="en-US" dirty="0">
                <a:sym typeface="Roboto"/>
              </a:rPr>
              <a:t>Software configuration management</a:t>
            </a:r>
          </a:p>
          <a:p>
            <a:pPr lvl="1"/>
            <a:r>
              <a:rPr lang="en-US" dirty="0">
                <a:sym typeface="Roboto"/>
              </a:rPr>
              <a:t>Versions management</a:t>
            </a:r>
          </a:p>
          <a:p>
            <a:pPr lvl="0"/>
            <a:r>
              <a:rPr lang="en-US" dirty="0">
                <a:sym typeface="Roboto"/>
              </a:rPr>
              <a:t>Code improvement</a:t>
            </a:r>
          </a:p>
          <a:p>
            <a:pPr lvl="1"/>
            <a:r>
              <a:rPr lang="en-US" dirty="0">
                <a:sym typeface="Roboto"/>
              </a:rPr>
              <a:t>Reviews, shared practices, static analysis,…</a:t>
            </a:r>
          </a:p>
          <a:p>
            <a:pPr lvl="0"/>
            <a:r>
              <a:rPr lang="en-US" dirty="0">
                <a:sym typeface="Roboto"/>
              </a:rPr>
              <a:t>Continuous integration/Continuous Delivery</a:t>
            </a:r>
          </a:p>
          <a:p>
            <a:pPr lvl="0"/>
            <a:r>
              <a:rPr lang="en-US" dirty="0"/>
              <a:t>Formal methods </a:t>
            </a:r>
            <a:r>
              <a:rPr lang="en-US" dirty="0">
                <a:latin typeface="Open Sans Light" panose="020B0306030504020204" pitchFamily="34" charset="0"/>
                <a:ea typeface="Open Sans Light" panose="020B0306030504020204" pitchFamily="34" charset="0"/>
                <a:cs typeface="Open Sans Light" panose="020B0306030504020204" pitchFamily="34" charset="0"/>
              </a:rPr>
              <a:t>(out of scope for our course)</a:t>
            </a:r>
          </a:p>
          <a:p>
            <a:pPr lvl="0"/>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 name="Footer Placeholder 1"/>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p>
        </p:txBody>
      </p:sp>
      <p:sp>
        <p:nvSpPr>
          <p:cNvPr id="3" name="Slide Number Placeholder 2"/>
          <p:cNvSpPr>
            <a:spLocks noGrp="1"/>
          </p:cNvSpPr>
          <p:nvPr>
            <p:ph type="sldNum" sz="quarter" idx="11"/>
          </p:nvPr>
        </p:nvSpPr>
        <p:spPr/>
        <p:txBody>
          <a:bodyPr/>
          <a:lstStyle/>
          <a:p>
            <a:pPr lvl="0"/>
            <a:endParaRPr lang="pt-PT"/>
          </a:p>
          <a:p>
            <a:pPr lvl="1"/>
            <a:endParaRPr lang="pt-PT"/>
          </a:p>
          <a:p>
            <a:pPr lvl="2"/>
            <a:endParaRPr lang="pt-PT"/>
          </a:p>
          <a:p>
            <a:pPr lvl="3"/>
            <a:endParaRPr lang="pt-PT"/>
          </a:p>
          <a:p>
            <a:pPr lvl="4"/>
            <a:endParaRPr lang="pt-PT"/>
          </a:p>
          <a:p>
            <a:pPr lvl="5"/>
            <a:endParaRPr lang="pt-PT"/>
          </a:p>
          <a:p>
            <a:pPr lvl="6"/>
            <a:endParaRPr lang="pt-PT"/>
          </a:p>
          <a:p>
            <a:pPr lvl="7"/>
            <a:endParaRPr lang="pt-PT"/>
          </a:p>
          <a:p>
            <a:pPr lvl="8"/>
            <a:endParaRPr lang="pt-PT"/>
          </a:p>
        </p:txBody>
      </p:sp>
    </p:spTree>
    <p:extLst>
      <p:ext uri="{BB962C8B-B14F-4D97-AF65-F5344CB8AC3E}">
        <p14:creationId xmlns:p14="http://schemas.microsoft.com/office/powerpoint/2010/main" val="7162789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as a </a:t>
            </a:r>
            <a:r>
              <a:rPr lang="en-US" b="1" dirty="0"/>
              <a:t>(parallel) </a:t>
            </a:r>
            <a:r>
              <a:rPr lang="en-US" dirty="0"/>
              <a:t>process</a:t>
            </a:r>
          </a:p>
        </p:txBody>
      </p:sp>
      <p:sp>
        <p:nvSpPr>
          <p:cNvPr id="3" name="Content Placeholder 2"/>
          <p:cNvSpPr>
            <a:spLocks noGrp="1"/>
          </p:cNvSpPr>
          <p:nvPr>
            <p:ph sz="half" idx="1"/>
          </p:nvPr>
        </p:nvSpPr>
        <p:spPr/>
        <p:txBody>
          <a:bodyPr/>
          <a:lstStyle/>
          <a:p>
            <a:r>
              <a:rPr lang="en-US" dirty="0"/>
              <a:t>Testing methodology should answer:</a:t>
            </a:r>
          </a:p>
          <a:p>
            <a:pPr lvl="1"/>
            <a:r>
              <a:rPr lang="en-US" dirty="0"/>
              <a:t>What to test , how to test, when to stop, who does what</a:t>
            </a:r>
          </a:p>
          <a:p>
            <a:endParaRPr lang="en-US" dirty="0"/>
          </a:p>
        </p:txBody>
      </p:sp>
      <p:pic>
        <p:nvPicPr>
          <p:cNvPr id="7"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4886847" y="1390650"/>
            <a:ext cx="3886200" cy="353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pt-PT"/>
              <a:t>I Oliveira</a:t>
            </a:r>
            <a:endParaRPr lang="pt-PT" dirty="0"/>
          </a:p>
        </p:txBody>
      </p:sp>
      <p:sp>
        <p:nvSpPr>
          <p:cNvPr id="5" name="Slide Number Placeholder 4"/>
          <p:cNvSpPr>
            <a:spLocks noGrp="1"/>
          </p:cNvSpPr>
          <p:nvPr>
            <p:ph type="sldNum" sz="quarter" idx="12"/>
          </p:nvPr>
        </p:nvSpPr>
        <p:spPr/>
        <p:txBody>
          <a:bodyPr/>
          <a:lstStyle/>
          <a:p>
            <a:fld id="{25BA54BD-C84D-46CE-8B72-31BFB26ABA43}" type="slidenum">
              <a:rPr lang="pt-PT" smtClean="0"/>
              <a:pPr/>
              <a:t>13</a:t>
            </a:fld>
            <a:endParaRPr lang="pt-PT" dirty="0"/>
          </a:p>
        </p:txBody>
      </p:sp>
    </p:spTree>
    <p:extLst>
      <p:ext uri="{BB962C8B-B14F-4D97-AF65-F5344CB8AC3E}">
        <p14:creationId xmlns:p14="http://schemas.microsoft.com/office/powerpoint/2010/main" val="20566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803650" cy="673632"/>
          </a:xfrm>
        </p:spPr>
        <p:txBody>
          <a:bodyPr>
            <a:normAutofit fontScale="90000"/>
          </a:bodyPr>
          <a:lstStyle/>
          <a:p>
            <a:r>
              <a:rPr lang="pt-PT" dirty="0" err="1"/>
              <a:t>Detailed</a:t>
            </a:r>
            <a:r>
              <a:rPr lang="pt-PT" dirty="0"/>
              <a:t> </a:t>
            </a:r>
            <a:r>
              <a:rPr lang="pt-PT" dirty="0" err="1"/>
              <a:t>test</a:t>
            </a:r>
            <a:r>
              <a:rPr lang="pt-PT" dirty="0"/>
              <a:t> </a:t>
            </a:r>
            <a:r>
              <a:rPr lang="pt-PT" dirty="0" err="1"/>
              <a:t>process</a:t>
            </a:r>
            <a:r>
              <a:rPr lang="pt-PT" dirty="0"/>
              <a:t> </a:t>
            </a:r>
            <a:r>
              <a:rPr lang="pt-PT" dirty="0" err="1"/>
              <a:t>activities</a:t>
            </a:r>
            <a:endParaRPr lang="pt-PT" dirty="0"/>
          </a:p>
        </p:txBody>
      </p:sp>
      <p:sp>
        <p:nvSpPr>
          <p:cNvPr id="4" name="Footer Placeholder 3"/>
          <p:cNvSpPr>
            <a:spLocks noGrp="1"/>
          </p:cNvSpPr>
          <p:nvPr>
            <p:ph type="ftr" sz="quarter" idx="10"/>
          </p:nvPr>
        </p:nvSpPr>
        <p:spPr>
          <a:xfrm>
            <a:off x="6286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PT"/>
              <a:t>I Oliveira</a:t>
            </a:r>
            <a:endParaRPr lang="pt-PT" dirty="0"/>
          </a:p>
        </p:txBody>
      </p:sp>
      <p:sp>
        <p:nvSpPr>
          <p:cNvPr id="5" name="Slide Number Placeholder 4"/>
          <p:cNvSpPr>
            <a:spLocks noGrp="1"/>
          </p:cNvSpPr>
          <p:nvPr>
            <p:ph type="sldNum" sz="quarter" idx="11"/>
          </p:nvPr>
        </p:nvSpPr>
        <p:spPr>
          <a:prstGeom prst="rect">
            <a:avLst/>
          </a:prstGeom>
        </p:spPr>
        <p:txBody>
          <a:bodyPr/>
          <a:lstStyle/>
          <a:p>
            <a:fld id="{25BA54BD-C84D-46CE-8B72-31BFB26ABA43}" type="slidenum">
              <a:rPr lang="pt-PT" smtClean="0"/>
              <a:pPr/>
              <a:t>14</a:t>
            </a:fld>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300" y="-5392"/>
            <a:ext cx="4403293" cy="696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8650" y="5181872"/>
            <a:ext cx="3690814" cy="584775"/>
          </a:xfrm>
          <a:prstGeom prst="rect">
            <a:avLst/>
          </a:prstGeom>
        </p:spPr>
        <p:txBody>
          <a:bodyPr wrap="square">
            <a:spAutoFit/>
          </a:bodyPr>
          <a:lstStyle/>
          <a:p>
            <a:pPr>
              <a:buNone/>
            </a:pPr>
            <a:r>
              <a:rPr lang="pt-PT" sz="1600" u="none" dirty="0"/>
              <a:t>P. </a:t>
            </a:r>
            <a:r>
              <a:rPr lang="pt-PT" sz="1600" u="none" dirty="0" err="1"/>
              <a:t>Farrell-Vinay</a:t>
            </a:r>
            <a:r>
              <a:rPr lang="pt-PT" sz="1600" u="none" dirty="0"/>
              <a:t>, </a:t>
            </a:r>
            <a:r>
              <a:rPr lang="pt-PT" sz="1600" i="1" u="none" dirty="0" err="1"/>
              <a:t>Manage</a:t>
            </a:r>
            <a:r>
              <a:rPr lang="pt-PT" sz="1600" i="1" u="none" dirty="0"/>
              <a:t> Software </a:t>
            </a:r>
            <a:r>
              <a:rPr lang="pt-PT" sz="1600" i="1" u="none" dirty="0" err="1"/>
              <a:t>Testing</a:t>
            </a:r>
            <a:endParaRPr lang="pt-PT" sz="1600" dirty="0"/>
          </a:p>
        </p:txBody>
      </p:sp>
    </p:spTree>
    <p:extLst>
      <p:ext uri="{BB962C8B-B14F-4D97-AF65-F5344CB8AC3E}">
        <p14:creationId xmlns:p14="http://schemas.microsoft.com/office/powerpoint/2010/main" val="44663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Tests in the (agile) engineering process</a:t>
            </a:r>
            <a:endParaRPr lang="pt-PT" dirty="0"/>
          </a:p>
        </p:txBody>
      </p:sp>
      <p:sp>
        <p:nvSpPr>
          <p:cNvPr id="7" name="Text Placeholder 6"/>
          <p:cNvSpPr>
            <a:spLocks noGrp="1"/>
          </p:cNvSpPr>
          <p:nvPr>
            <p:ph type="body" idx="1"/>
          </p:nvPr>
        </p:nvSpPr>
        <p:spPr/>
        <p:txBody>
          <a:bodyPr/>
          <a:lstStyle/>
          <a:p>
            <a:endParaRPr lang="pt-PT"/>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70ED3195-BC18-4C87-B708-46281306FC0C}" type="slidenum">
              <a:rPr lang="pt-PT" smtClean="0"/>
              <a:t>15</a:t>
            </a:fld>
            <a:endParaRPr lang="pt-PT"/>
          </a:p>
        </p:txBody>
      </p:sp>
    </p:spTree>
    <p:extLst>
      <p:ext uri="{BB962C8B-B14F-4D97-AF65-F5344CB8AC3E}">
        <p14:creationId xmlns:p14="http://schemas.microsoft.com/office/powerpoint/2010/main" val="202479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latin typeface="Open Sans Light" panose="020B0306030504020204" pitchFamily="34" charset="0"/>
                <a:ea typeface="Open Sans Light" panose="020B0306030504020204" pitchFamily="34" charset="0"/>
                <a:cs typeface="Open Sans Light" panose="020B0306030504020204" pitchFamily="34" charset="0"/>
              </a:rPr>
              <a:t>“</a:t>
            </a:r>
            <a:r>
              <a:rPr lang="pt-PT" noProof="0" dirty="0" err="1">
                <a:latin typeface="Open Sans Light" panose="020B0306030504020204" pitchFamily="34" charset="0"/>
                <a:ea typeface="Open Sans Light" panose="020B0306030504020204" pitchFamily="34" charset="0"/>
                <a:cs typeface="Open Sans Light" panose="020B0306030504020204" pitchFamily="34" charset="0"/>
              </a:rPr>
              <a:t>Classical</a:t>
            </a:r>
            <a:r>
              <a:rPr lang="pt-PT" noProof="0" dirty="0">
                <a:latin typeface="Open Sans Light" panose="020B0306030504020204" pitchFamily="34" charset="0"/>
                <a:ea typeface="Open Sans Light" panose="020B0306030504020204" pitchFamily="34" charset="0"/>
                <a:cs typeface="Open Sans Light" panose="020B0306030504020204" pitchFamily="34" charset="0"/>
              </a:rPr>
              <a:t>” </a:t>
            </a:r>
            <a:r>
              <a:rPr lang="pt-PT" noProof="0" dirty="0" err="1">
                <a:latin typeface="Open Sans Light" panose="020B0306030504020204" pitchFamily="34" charset="0"/>
                <a:ea typeface="Open Sans Light" panose="020B0306030504020204" pitchFamily="34" charset="0"/>
                <a:cs typeface="Open Sans Light" panose="020B0306030504020204" pitchFamily="34" charset="0"/>
              </a:rPr>
              <a:t>engineering</a:t>
            </a:r>
            <a:r>
              <a:rPr lang="pt-PT" baseline="0" noProof="0" dirty="0">
                <a:latin typeface="Open Sans Light" panose="020B0306030504020204" pitchFamily="34" charset="0"/>
                <a:ea typeface="Open Sans Light" panose="020B0306030504020204" pitchFamily="34" charset="0"/>
                <a:cs typeface="Open Sans Light" panose="020B0306030504020204" pitchFamily="34" charset="0"/>
              </a:rPr>
              <a:t> </a:t>
            </a:r>
            <a:r>
              <a:rPr lang="pt-PT" baseline="0" noProof="0" dirty="0" err="1">
                <a:latin typeface="Open Sans Light" panose="020B0306030504020204" pitchFamily="34" charset="0"/>
                <a:ea typeface="Open Sans Light" panose="020B0306030504020204" pitchFamily="34" charset="0"/>
                <a:cs typeface="Open Sans Light" panose="020B0306030504020204" pitchFamily="34" charset="0"/>
              </a:rPr>
              <a:t>approach</a:t>
            </a:r>
            <a:r>
              <a:rPr lang="pt-PT" baseline="0" noProof="0" dirty="0">
                <a:latin typeface="Open Sans Light" panose="020B0306030504020204" pitchFamily="34" charset="0"/>
                <a:ea typeface="Open Sans Light" panose="020B0306030504020204" pitchFamily="34" charset="0"/>
                <a:cs typeface="Open Sans Light" panose="020B0306030504020204" pitchFamily="34" charset="0"/>
              </a:rPr>
              <a:t>: </a:t>
            </a:r>
            <a:r>
              <a:rPr lang="pt-PT" baseline="0" noProof="0" dirty="0" err="1"/>
              <a:t>Waterfall</a:t>
            </a:r>
            <a:r>
              <a:rPr lang="pt-PT" baseline="0" noProof="0" dirty="0"/>
              <a:t> </a:t>
            </a:r>
            <a:r>
              <a:rPr lang="pt-PT" baseline="0" noProof="0" dirty="0" err="1"/>
              <a:t>model</a:t>
            </a:r>
            <a:endParaRPr lang="pt-PT" noProof="0" dirty="0"/>
          </a:p>
        </p:txBody>
      </p:sp>
      <p:sp>
        <p:nvSpPr>
          <p:cNvPr id="6" name="Footer Placeholder 5"/>
          <p:cNvSpPr>
            <a:spLocks noGrp="1"/>
          </p:cNvSpPr>
          <p:nvPr>
            <p:ph type="ftr" sz="quarter" idx="11"/>
          </p:nvPr>
        </p:nvSpPr>
        <p:spPr/>
        <p:txBody>
          <a:bodyPr/>
          <a:lstStyle/>
          <a:p>
            <a:pPr>
              <a:defRPr/>
            </a:pPr>
            <a:r>
              <a:rPr lang="pt-PT"/>
              <a:t>I Oliveira</a:t>
            </a:r>
          </a:p>
        </p:txBody>
      </p:sp>
      <p:sp>
        <p:nvSpPr>
          <p:cNvPr id="5" name="Slide Number Placeholder 4"/>
          <p:cNvSpPr>
            <a:spLocks noGrp="1"/>
          </p:cNvSpPr>
          <p:nvPr>
            <p:ph type="sldNum" sz="quarter" idx="12"/>
          </p:nvPr>
        </p:nvSpPr>
        <p:spPr/>
        <p:txBody>
          <a:bodyPr/>
          <a:lstStyle/>
          <a:p>
            <a:pPr>
              <a:defRPr/>
            </a:pPr>
            <a:fld id="{B520C8EC-0772-417D-80C2-0931122E4F91}" type="slidenum">
              <a:rPr lang="pt-PT" smtClean="0"/>
              <a:pPr>
                <a:defRPr/>
              </a:pPr>
              <a:t>16</a:t>
            </a:fld>
            <a:endParaRPr lang="pt-PT"/>
          </a:p>
        </p:txBody>
      </p:sp>
      <p:pic>
        <p:nvPicPr>
          <p:cNvPr id="41986" name="Picture 2"/>
          <p:cNvPicPr>
            <a:picLocks noChangeAspect="1" noChangeArrowheads="1"/>
          </p:cNvPicPr>
          <p:nvPr/>
        </p:nvPicPr>
        <p:blipFill>
          <a:blip r:embed="rId2" cstate="print"/>
          <a:srcRect/>
          <a:stretch>
            <a:fillRect/>
          </a:stretch>
        </p:blipFill>
        <p:spPr bwMode="auto">
          <a:xfrm>
            <a:off x="740539" y="1483740"/>
            <a:ext cx="7243351" cy="4069586"/>
          </a:xfrm>
          <a:prstGeom prst="rect">
            <a:avLst/>
          </a:prstGeom>
          <a:noFill/>
          <a:ln w="9525">
            <a:noFill/>
            <a:miter lim="800000"/>
            <a:headEnd/>
            <a:tailEnd/>
          </a:ln>
        </p:spPr>
      </p:pic>
      <p:pic>
        <p:nvPicPr>
          <p:cNvPr id="562177" name="Picture 1"/>
          <p:cNvPicPr>
            <a:picLocks noChangeAspect="1" noChangeArrowheads="1"/>
          </p:cNvPicPr>
          <p:nvPr/>
        </p:nvPicPr>
        <p:blipFill>
          <a:blip r:embed="rId3" cstate="print"/>
          <a:srcRect/>
          <a:stretch>
            <a:fillRect/>
          </a:stretch>
        </p:blipFill>
        <p:spPr bwMode="auto">
          <a:xfrm>
            <a:off x="740539" y="5740862"/>
            <a:ext cx="4838700" cy="885825"/>
          </a:xfrm>
          <a:prstGeom prst="rect">
            <a:avLst/>
          </a:prstGeom>
          <a:noFill/>
          <a:ln w="9525">
            <a:noFill/>
            <a:miter lim="800000"/>
            <a:headEnd/>
            <a:tailEnd/>
          </a:ln>
        </p:spPr>
      </p:pic>
    </p:spTree>
    <p:extLst>
      <p:ext uri="{BB962C8B-B14F-4D97-AF65-F5344CB8AC3E}">
        <p14:creationId xmlns:p14="http://schemas.microsoft.com/office/powerpoint/2010/main" val="41139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lifecycle and </a:t>
            </a:r>
            <a:r>
              <a:rPr lang="en-US" dirty="0" err="1"/>
              <a:t>sw</a:t>
            </a:r>
            <a:r>
              <a:rPr lang="en-US" dirty="0"/>
              <a:t> development lifecycle:</a:t>
            </a:r>
            <a:br>
              <a:rPr lang="en-US" dirty="0"/>
            </a:br>
            <a:r>
              <a:rPr lang="en-US" dirty="0"/>
              <a:t>the V-Model approach</a:t>
            </a:r>
          </a:p>
        </p:txBody>
      </p:sp>
      <p:sp>
        <p:nvSpPr>
          <p:cNvPr id="4" name="Footer Placeholder 3"/>
          <p:cNvSpPr>
            <a:spLocks noGrp="1"/>
          </p:cNvSpPr>
          <p:nvPr>
            <p:ph type="ftr" sz="quarter" idx="11"/>
          </p:nvPr>
        </p:nvSpPr>
        <p:spPr/>
        <p:txBody>
          <a:bodyPr/>
          <a:lstStyle/>
          <a:p>
            <a:r>
              <a:rPr lang="pt-PT"/>
              <a:t>I Oliveira</a:t>
            </a:r>
            <a:endParaRPr lang="pt-PT" dirty="0"/>
          </a:p>
        </p:txBody>
      </p:sp>
      <p:sp>
        <p:nvSpPr>
          <p:cNvPr id="5" name="Slide Number Placeholder 4"/>
          <p:cNvSpPr>
            <a:spLocks noGrp="1"/>
          </p:cNvSpPr>
          <p:nvPr>
            <p:ph type="sldNum" sz="quarter" idx="4294967295"/>
          </p:nvPr>
        </p:nvSpPr>
        <p:spPr>
          <a:xfrm>
            <a:off x="7884368" y="6381328"/>
            <a:ext cx="857475" cy="276226"/>
          </a:xfrm>
          <a:prstGeom prst="rect">
            <a:avLst/>
          </a:prstGeom>
        </p:spPr>
        <p:txBody>
          <a:bodyPr/>
          <a:lstStyle/>
          <a:p>
            <a:fld id="{25BA54BD-C84D-46CE-8B72-31BFB26ABA43}" type="slidenum">
              <a:rPr lang="pt-PT" smtClean="0"/>
              <a:pPr/>
              <a:t>17</a:t>
            </a:fld>
            <a:endParaRPr lang="pt-P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18" y="1553479"/>
            <a:ext cx="7993871" cy="442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467544" y="4293096"/>
            <a:ext cx="1944216" cy="936104"/>
          </a:xfrm>
          <a:prstGeom prst="wedgeRoundRectCallout">
            <a:avLst>
              <a:gd name="adj1" fmla="val 86205"/>
              <a:gd name="adj2" fmla="val 99552"/>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pt-PT" u="none" dirty="0" err="1"/>
              <a:t>Products</a:t>
            </a:r>
            <a:endParaRPr lang="pt-PT" u="none" dirty="0"/>
          </a:p>
        </p:txBody>
      </p:sp>
      <p:sp>
        <p:nvSpPr>
          <p:cNvPr id="10" name="Rounded Rectangular Callout 9"/>
          <p:cNvSpPr/>
          <p:nvPr/>
        </p:nvSpPr>
        <p:spPr>
          <a:xfrm>
            <a:off x="7092280" y="4149080"/>
            <a:ext cx="1944216" cy="936104"/>
          </a:xfrm>
          <a:prstGeom prst="wedgeRoundRectCallout">
            <a:avLst>
              <a:gd name="adj1" fmla="val -84894"/>
              <a:gd name="adj2" fmla="val 11134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pt-PT" u="none" dirty="0" err="1"/>
              <a:t>Testing</a:t>
            </a:r>
            <a:r>
              <a:rPr lang="pt-PT" u="none" dirty="0"/>
              <a:t> </a:t>
            </a:r>
            <a:r>
              <a:rPr lang="pt-PT" u="none" dirty="0" err="1"/>
              <a:t>activities</a:t>
            </a:r>
            <a:endParaRPr lang="pt-PT" u="none" dirty="0"/>
          </a:p>
        </p:txBody>
      </p:sp>
    </p:spTree>
    <p:extLst>
      <p:ext uri="{BB962C8B-B14F-4D97-AF65-F5344CB8AC3E}">
        <p14:creationId xmlns:p14="http://schemas.microsoft.com/office/powerpoint/2010/main" val="37599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2800" noProof="0" dirty="0">
                <a:latin typeface="Open Sans Light" panose="020B0306030504020204" pitchFamily="34" charset="0"/>
                <a:ea typeface="Open Sans Light" panose="020B0306030504020204" pitchFamily="34" charset="0"/>
                <a:cs typeface="Open Sans Light" panose="020B0306030504020204" pitchFamily="34" charset="0"/>
              </a:rPr>
              <a:t>Evolutionary development “conquers” the product along short development cycles</a:t>
            </a:r>
            <a:endParaRPr lang="en-US" sz="2800" noProof="0" dirty="0"/>
          </a:p>
        </p:txBody>
      </p:sp>
      <p:sp>
        <p:nvSpPr>
          <p:cNvPr id="2" name="Content Placeholder 1"/>
          <p:cNvSpPr>
            <a:spLocks noGrp="1"/>
          </p:cNvSpPr>
          <p:nvPr>
            <p:ph idx="1"/>
          </p:nvPr>
        </p:nvSpPr>
        <p:spPr/>
        <p:txBody>
          <a:bodyPr/>
          <a:lstStyle/>
          <a:p>
            <a:endParaRPr lang="pt-PT" dirty="0"/>
          </a:p>
        </p:txBody>
      </p:sp>
      <p:sp>
        <p:nvSpPr>
          <p:cNvPr id="23" name="Footer Placeholder 22"/>
          <p:cNvSpPr>
            <a:spLocks noGrp="1"/>
          </p:cNvSpPr>
          <p:nvPr>
            <p:ph type="ftr" sz="quarter" idx="11"/>
          </p:nvPr>
        </p:nvSpPr>
        <p:spPr/>
        <p:txBody>
          <a:bodyPr/>
          <a:lstStyle/>
          <a:p>
            <a:pPr>
              <a:defRPr/>
            </a:pPr>
            <a:r>
              <a:rPr lang="pt-PT"/>
              <a:t>I Oliveira</a:t>
            </a:r>
            <a:endParaRPr lang="pt-PT" dirty="0"/>
          </a:p>
        </p:txBody>
      </p:sp>
      <p:sp>
        <p:nvSpPr>
          <p:cNvPr id="22" name="Slide Number Placeholder 21"/>
          <p:cNvSpPr>
            <a:spLocks noGrp="1"/>
          </p:cNvSpPr>
          <p:nvPr>
            <p:ph type="sldNum" sz="quarter" idx="12"/>
          </p:nvPr>
        </p:nvSpPr>
        <p:spPr>
          <a:prstGeom prst="rect">
            <a:avLst/>
          </a:prstGeom>
        </p:spPr>
        <p:txBody>
          <a:bodyPr/>
          <a:lstStyle/>
          <a:p>
            <a:pPr>
              <a:defRPr/>
            </a:pPr>
            <a:fld id="{B520C8EC-0772-417D-80C2-0931122E4F91}" type="slidenum">
              <a:rPr lang="pt-PT" smtClean="0"/>
              <a:pPr>
                <a:defRPr/>
              </a:pPr>
              <a:t>18</a:t>
            </a:fld>
            <a:endParaRPr lang="pt-PT"/>
          </a:p>
        </p:txBody>
      </p:sp>
      <p:sp>
        <p:nvSpPr>
          <p:cNvPr id="11267" name="Rectangle 3"/>
          <p:cNvSpPr>
            <a:spLocks noChangeArrowheads="1"/>
          </p:cNvSpPr>
          <p:nvPr/>
        </p:nvSpPr>
        <p:spPr bwMode="auto">
          <a:xfrm>
            <a:off x="755650" y="1054261"/>
            <a:ext cx="7696200" cy="5410200"/>
          </a:xfrm>
          <a:prstGeom prst="rect">
            <a:avLst/>
          </a:prstGeom>
          <a:noFill/>
          <a:ln w="9525">
            <a:noFill/>
            <a:miter lim="800000"/>
            <a:headEnd/>
            <a:tailEnd/>
          </a:ln>
        </p:spPr>
        <p:txBody>
          <a:bodyPr wrap="none" lIns="92301" tIns="46150" rIns="92301" bIns="46150" anchor="ctr"/>
          <a:lstStyle/>
          <a:p>
            <a:endParaRPr lang="pt-PT"/>
          </a:p>
        </p:txBody>
      </p:sp>
      <p:sp>
        <p:nvSpPr>
          <p:cNvPr id="11268" name="Freeform 4"/>
          <p:cNvSpPr>
            <a:spLocks/>
          </p:cNvSpPr>
          <p:nvPr/>
        </p:nvSpPr>
        <p:spPr bwMode="auto">
          <a:xfrm>
            <a:off x="3922860" y="4427095"/>
            <a:ext cx="1589087" cy="1104900"/>
          </a:xfrm>
          <a:custGeom>
            <a:avLst/>
            <a:gdLst>
              <a:gd name="T0" fmla="*/ 1368796 w 743"/>
              <a:gd name="T1" fmla="*/ 0 h 481"/>
              <a:gd name="T2" fmla="*/ 1355964 w 743"/>
              <a:gd name="T3" fmla="*/ 36753 h 481"/>
              <a:gd name="T4" fmla="*/ 1338854 w 743"/>
              <a:gd name="T5" fmla="*/ 80398 h 481"/>
              <a:gd name="T6" fmla="*/ 1321744 w 743"/>
              <a:gd name="T7" fmla="*/ 117152 h 481"/>
              <a:gd name="T8" fmla="*/ 1304634 w 743"/>
              <a:gd name="T9" fmla="*/ 158499 h 481"/>
              <a:gd name="T10" fmla="*/ 1285385 w 743"/>
              <a:gd name="T11" fmla="*/ 197550 h 481"/>
              <a:gd name="T12" fmla="*/ 1261859 w 743"/>
              <a:gd name="T13" fmla="*/ 236600 h 481"/>
              <a:gd name="T14" fmla="*/ 1242611 w 743"/>
              <a:gd name="T15" fmla="*/ 266462 h 481"/>
              <a:gd name="T16" fmla="*/ 1216946 w 743"/>
              <a:gd name="T17" fmla="*/ 300919 h 481"/>
              <a:gd name="T18" fmla="*/ 1191281 w 743"/>
              <a:gd name="T19" fmla="*/ 337672 h 481"/>
              <a:gd name="T20" fmla="*/ 1174171 w 743"/>
              <a:gd name="T21" fmla="*/ 365237 h 481"/>
              <a:gd name="T22" fmla="*/ 1142090 w 743"/>
              <a:gd name="T23" fmla="*/ 397397 h 481"/>
              <a:gd name="T24" fmla="*/ 1103592 w 743"/>
              <a:gd name="T25" fmla="*/ 445635 h 481"/>
              <a:gd name="T26" fmla="*/ 1060817 w 743"/>
              <a:gd name="T27" fmla="*/ 486983 h 481"/>
              <a:gd name="T28" fmla="*/ 1018042 w 743"/>
              <a:gd name="T29" fmla="*/ 528331 h 481"/>
              <a:gd name="T30" fmla="*/ 973129 w 743"/>
              <a:gd name="T31" fmla="*/ 560490 h 481"/>
              <a:gd name="T32" fmla="*/ 921799 w 743"/>
              <a:gd name="T33" fmla="*/ 601838 h 481"/>
              <a:gd name="T34" fmla="*/ 864053 w 743"/>
              <a:gd name="T35" fmla="*/ 633997 h 481"/>
              <a:gd name="T36" fmla="*/ 808445 w 743"/>
              <a:gd name="T37" fmla="*/ 666156 h 481"/>
              <a:gd name="T38" fmla="*/ 754977 w 743"/>
              <a:gd name="T39" fmla="*/ 693721 h 481"/>
              <a:gd name="T40" fmla="*/ 697231 w 743"/>
              <a:gd name="T41" fmla="*/ 716692 h 481"/>
              <a:gd name="T42" fmla="*/ 643762 w 743"/>
              <a:gd name="T43" fmla="*/ 735069 h 481"/>
              <a:gd name="T44" fmla="*/ 586016 w 743"/>
              <a:gd name="T45" fmla="*/ 758040 h 481"/>
              <a:gd name="T46" fmla="*/ 523992 w 743"/>
              <a:gd name="T47" fmla="*/ 771822 h 481"/>
              <a:gd name="T48" fmla="*/ 459830 w 743"/>
              <a:gd name="T49" fmla="*/ 783308 h 481"/>
              <a:gd name="T50" fmla="*/ 393529 w 743"/>
              <a:gd name="T51" fmla="*/ 790199 h 481"/>
              <a:gd name="T52" fmla="*/ 322950 w 743"/>
              <a:gd name="T53" fmla="*/ 797090 h 481"/>
              <a:gd name="T54" fmla="*/ 254511 w 743"/>
              <a:gd name="T55" fmla="*/ 797090 h 481"/>
              <a:gd name="T56" fmla="*/ 0 w 743"/>
              <a:gd name="T57" fmla="*/ 902756 h 481"/>
              <a:gd name="T58" fmla="*/ 254511 w 743"/>
              <a:gd name="T59" fmla="*/ 1024502 h 481"/>
              <a:gd name="T60" fmla="*/ 335783 w 743"/>
              <a:gd name="T61" fmla="*/ 1024502 h 481"/>
              <a:gd name="T62" fmla="*/ 406361 w 743"/>
              <a:gd name="T63" fmla="*/ 1017611 h 481"/>
              <a:gd name="T64" fmla="*/ 472662 w 743"/>
              <a:gd name="T65" fmla="*/ 1010719 h 481"/>
              <a:gd name="T66" fmla="*/ 538964 w 743"/>
              <a:gd name="T67" fmla="*/ 1001531 h 481"/>
              <a:gd name="T68" fmla="*/ 600987 w 743"/>
              <a:gd name="T69" fmla="*/ 987748 h 481"/>
              <a:gd name="T70" fmla="*/ 669427 w 743"/>
              <a:gd name="T71" fmla="*/ 969372 h 481"/>
              <a:gd name="T72" fmla="*/ 727173 w 743"/>
              <a:gd name="T73" fmla="*/ 948698 h 481"/>
              <a:gd name="T74" fmla="*/ 793474 w 743"/>
              <a:gd name="T75" fmla="*/ 925727 h 481"/>
              <a:gd name="T76" fmla="*/ 853359 w 743"/>
              <a:gd name="T77" fmla="*/ 898162 h 481"/>
              <a:gd name="T78" fmla="*/ 917521 w 743"/>
              <a:gd name="T79" fmla="*/ 868300 h 481"/>
              <a:gd name="T80" fmla="*/ 973129 w 743"/>
              <a:gd name="T81" fmla="*/ 838438 h 481"/>
              <a:gd name="T82" fmla="*/ 1024458 w 743"/>
              <a:gd name="T83" fmla="*/ 803981 h 481"/>
              <a:gd name="T84" fmla="*/ 1082205 w 743"/>
              <a:gd name="T85" fmla="*/ 771822 h 481"/>
              <a:gd name="T86" fmla="*/ 1133535 w 743"/>
              <a:gd name="T87" fmla="*/ 730475 h 481"/>
              <a:gd name="T88" fmla="*/ 1180587 w 743"/>
              <a:gd name="T89" fmla="*/ 689127 h 481"/>
              <a:gd name="T90" fmla="*/ 1221223 w 743"/>
              <a:gd name="T91" fmla="*/ 650076 h 481"/>
              <a:gd name="T92" fmla="*/ 1268275 w 743"/>
              <a:gd name="T93" fmla="*/ 601838 h 481"/>
              <a:gd name="T94" fmla="*/ 1308912 w 743"/>
              <a:gd name="T95" fmla="*/ 558193 h 481"/>
              <a:gd name="T96" fmla="*/ 1349548 w 743"/>
              <a:gd name="T97" fmla="*/ 509954 h 481"/>
              <a:gd name="T98" fmla="*/ 1385906 w 743"/>
              <a:gd name="T99" fmla="*/ 459418 h 481"/>
              <a:gd name="T100" fmla="*/ 1422265 w 743"/>
              <a:gd name="T101" fmla="*/ 413476 h 481"/>
              <a:gd name="T102" fmla="*/ 1445791 w 743"/>
              <a:gd name="T103" fmla="*/ 372129 h 481"/>
              <a:gd name="T104" fmla="*/ 1465040 w 743"/>
              <a:gd name="T105" fmla="*/ 349158 h 481"/>
              <a:gd name="T106" fmla="*/ 1480011 w 743"/>
              <a:gd name="T107" fmla="*/ 316998 h 481"/>
              <a:gd name="T108" fmla="*/ 1494982 w 743"/>
              <a:gd name="T109" fmla="*/ 282542 h 481"/>
              <a:gd name="T110" fmla="*/ 1512092 w 743"/>
              <a:gd name="T111" fmla="*/ 259571 h 481"/>
              <a:gd name="T112" fmla="*/ 1527063 w 743"/>
              <a:gd name="T113" fmla="*/ 227412 h 481"/>
              <a:gd name="T114" fmla="*/ 1546312 w 743"/>
              <a:gd name="T115" fmla="*/ 192956 h 481"/>
              <a:gd name="T116" fmla="*/ 1557006 w 743"/>
              <a:gd name="T117" fmla="*/ 160796 h 481"/>
              <a:gd name="T118" fmla="*/ 1569838 w 743"/>
              <a:gd name="T119" fmla="*/ 128637 h 481"/>
              <a:gd name="T120" fmla="*/ 1578393 w 743"/>
              <a:gd name="T121" fmla="*/ 98775 h 4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3"/>
              <a:gd name="T184" fmla="*/ 0 h 481"/>
              <a:gd name="T185" fmla="*/ 743 w 743"/>
              <a:gd name="T186" fmla="*/ 481 h 4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3" h="481">
                <a:moveTo>
                  <a:pt x="742" y="36"/>
                </a:moveTo>
                <a:lnTo>
                  <a:pt x="640" y="0"/>
                </a:lnTo>
                <a:lnTo>
                  <a:pt x="637" y="7"/>
                </a:lnTo>
                <a:lnTo>
                  <a:pt x="634" y="16"/>
                </a:lnTo>
                <a:lnTo>
                  <a:pt x="631" y="26"/>
                </a:lnTo>
                <a:lnTo>
                  <a:pt x="626" y="35"/>
                </a:lnTo>
                <a:lnTo>
                  <a:pt x="623" y="44"/>
                </a:lnTo>
                <a:lnTo>
                  <a:pt x="618" y="51"/>
                </a:lnTo>
                <a:lnTo>
                  <a:pt x="613" y="62"/>
                </a:lnTo>
                <a:lnTo>
                  <a:pt x="610" y="69"/>
                </a:lnTo>
                <a:lnTo>
                  <a:pt x="605" y="78"/>
                </a:lnTo>
                <a:lnTo>
                  <a:pt x="601" y="86"/>
                </a:lnTo>
                <a:lnTo>
                  <a:pt x="595" y="96"/>
                </a:lnTo>
                <a:lnTo>
                  <a:pt x="590" y="103"/>
                </a:lnTo>
                <a:lnTo>
                  <a:pt x="586" y="110"/>
                </a:lnTo>
                <a:lnTo>
                  <a:pt x="581" y="116"/>
                </a:lnTo>
                <a:lnTo>
                  <a:pt x="576" y="123"/>
                </a:lnTo>
                <a:lnTo>
                  <a:pt x="569" y="131"/>
                </a:lnTo>
                <a:lnTo>
                  <a:pt x="564" y="138"/>
                </a:lnTo>
                <a:lnTo>
                  <a:pt x="557" y="147"/>
                </a:lnTo>
                <a:lnTo>
                  <a:pt x="554" y="152"/>
                </a:lnTo>
                <a:lnTo>
                  <a:pt x="549" y="159"/>
                </a:lnTo>
                <a:lnTo>
                  <a:pt x="542" y="166"/>
                </a:lnTo>
                <a:lnTo>
                  <a:pt x="534" y="173"/>
                </a:lnTo>
                <a:lnTo>
                  <a:pt x="526" y="186"/>
                </a:lnTo>
                <a:lnTo>
                  <a:pt x="516" y="194"/>
                </a:lnTo>
                <a:lnTo>
                  <a:pt x="507" y="203"/>
                </a:lnTo>
                <a:lnTo>
                  <a:pt x="496" y="212"/>
                </a:lnTo>
                <a:lnTo>
                  <a:pt x="485" y="222"/>
                </a:lnTo>
                <a:lnTo>
                  <a:pt x="476" y="230"/>
                </a:lnTo>
                <a:lnTo>
                  <a:pt x="467" y="236"/>
                </a:lnTo>
                <a:lnTo>
                  <a:pt x="455" y="244"/>
                </a:lnTo>
                <a:lnTo>
                  <a:pt x="443" y="253"/>
                </a:lnTo>
                <a:lnTo>
                  <a:pt x="431" y="262"/>
                </a:lnTo>
                <a:lnTo>
                  <a:pt x="418" y="268"/>
                </a:lnTo>
                <a:lnTo>
                  <a:pt x="404" y="276"/>
                </a:lnTo>
                <a:lnTo>
                  <a:pt x="390" y="284"/>
                </a:lnTo>
                <a:lnTo>
                  <a:pt x="378" y="290"/>
                </a:lnTo>
                <a:lnTo>
                  <a:pt x="363" y="297"/>
                </a:lnTo>
                <a:lnTo>
                  <a:pt x="353" y="302"/>
                </a:lnTo>
                <a:lnTo>
                  <a:pt x="340" y="306"/>
                </a:lnTo>
                <a:lnTo>
                  <a:pt x="326" y="312"/>
                </a:lnTo>
                <a:lnTo>
                  <a:pt x="313" y="316"/>
                </a:lnTo>
                <a:lnTo>
                  <a:pt x="301" y="320"/>
                </a:lnTo>
                <a:lnTo>
                  <a:pt x="287" y="325"/>
                </a:lnTo>
                <a:lnTo>
                  <a:pt x="274" y="330"/>
                </a:lnTo>
                <a:lnTo>
                  <a:pt x="259" y="333"/>
                </a:lnTo>
                <a:lnTo>
                  <a:pt x="245" y="336"/>
                </a:lnTo>
                <a:lnTo>
                  <a:pt x="229" y="338"/>
                </a:lnTo>
                <a:lnTo>
                  <a:pt x="215" y="341"/>
                </a:lnTo>
                <a:lnTo>
                  <a:pt x="198" y="344"/>
                </a:lnTo>
                <a:lnTo>
                  <a:pt x="184" y="344"/>
                </a:lnTo>
                <a:lnTo>
                  <a:pt x="168" y="347"/>
                </a:lnTo>
                <a:lnTo>
                  <a:pt x="151" y="347"/>
                </a:lnTo>
                <a:lnTo>
                  <a:pt x="137" y="347"/>
                </a:lnTo>
                <a:lnTo>
                  <a:pt x="119" y="347"/>
                </a:lnTo>
                <a:lnTo>
                  <a:pt x="119" y="312"/>
                </a:lnTo>
                <a:lnTo>
                  <a:pt x="0" y="393"/>
                </a:lnTo>
                <a:lnTo>
                  <a:pt x="119" y="480"/>
                </a:lnTo>
                <a:lnTo>
                  <a:pt x="119" y="446"/>
                </a:lnTo>
                <a:lnTo>
                  <a:pt x="138" y="446"/>
                </a:lnTo>
                <a:lnTo>
                  <a:pt x="157" y="446"/>
                </a:lnTo>
                <a:lnTo>
                  <a:pt x="175" y="444"/>
                </a:lnTo>
                <a:lnTo>
                  <a:pt x="190" y="443"/>
                </a:lnTo>
                <a:lnTo>
                  <a:pt x="206" y="443"/>
                </a:lnTo>
                <a:lnTo>
                  <a:pt x="221" y="440"/>
                </a:lnTo>
                <a:lnTo>
                  <a:pt x="237" y="439"/>
                </a:lnTo>
                <a:lnTo>
                  <a:pt x="252" y="436"/>
                </a:lnTo>
                <a:lnTo>
                  <a:pt x="265" y="433"/>
                </a:lnTo>
                <a:lnTo>
                  <a:pt x="281" y="430"/>
                </a:lnTo>
                <a:lnTo>
                  <a:pt x="300" y="425"/>
                </a:lnTo>
                <a:lnTo>
                  <a:pt x="313" y="422"/>
                </a:lnTo>
                <a:lnTo>
                  <a:pt x="327" y="418"/>
                </a:lnTo>
                <a:lnTo>
                  <a:pt x="340" y="413"/>
                </a:lnTo>
                <a:lnTo>
                  <a:pt x="357" y="407"/>
                </a:lnTo>
                <a:lnTo>
                  <a:pt x="371" y="403"/>
                </a:lnTo>
                <a:lnTo>
                  <a:pt x="385" y="397"/>
                </a:lnTo>
                <a:lnTo>
                  <a:pt x="399" y="391"/>
                </a:lnTo>
                <a:lnTo>
                  <a:pt x="415" y="386"/>
                </a:lnTo>
                <a:lnTo>
                  <a:pt x="429" y="378"/>
                </a:lnTo>
                <a:lnTo>
                  <a:pt x="441" y="372"/>
                </a:lnTo>
                <a:lnTo>
                  <a:pt x="455" y="365"/>
                </a:lnTo>
                <a:lnTo>
                  <a:pt x="467" y="359"/>
                </a:lnTo>
                <a:lnTo>
                  <a:pt x="479" y="350"/>
                </a:lnTo>
                <a:lnTo>
                  <a:pt x="492" y="343"/>
                </a:lnTo>
                <a:lnTo>
                  <a:pt x="506" y="336"/>
                </a:lnTo>
                <a:lnTo>
                  <a:pt x="518" y="326"/>
                </a:lnTo>
                <a:lnTo>
                  <a:pt x="530" y="318"/>
                </a:lnTo>
                <a:lnTo>
                  <a:pt x="542" y="307"/>
                </a:lnTo>
                <a:lnTo>
                  <a:pt x="552" y="300"/>
                </a:lnTo>
                <a:lnTo>
                  <a:pt x="564" y="291"/>
                </a:lnTo>
                <a:lnTo>
                  <a:pt x="571" y="283"/>
                </a:lnTo>
                <a:lnTo>
                  <a:pt x="584" y="273"/>
                </a:lnTo>
                <a:lnTo>
                  <a:pt x="593" y="262"/>
                </a:lnTo>
                <a:lnTo>
                  <a:pt x="603" y="253"/>
                </a:lnTo>
                <a:lnTo>
                  <a:pt x="612" y="243"/>
                </a:lnTo>
                <a:lnTo>
                  <a:pt x="622" y="233"/>
                </a:lnTo>
                <a:lnTo>
                  <a:pt x="631" y="222"/>
                </a:lnTo>
                <a:lnTo>
                  <a:pt x="640" y="210"/>
                </a:lnTo>
                <a:lnTo>
                  <a:pt x="648" y="200"/>
                </a:lnTo>
                <a:lnTo>
                  <a:pt x="658" y="188"/>
                </a:lnTo>
                <a:lnTo>
                  <a:pt x="665" y="180"/>
                </a:lnTo>
                <a:lnTo>
                  <a:pt x="673" y="169"/>
                </a:lnTo>
                <a:lnTo>
                  <a:pt x="676" y="162"/>
                </a:lnTo>
                <a:lnTo>
                  <a:pt x="682" y="156"/>
                </a:lnTo>
                <a:lnTo>
                  <a:pt x="685" y="152"/>
                </a:lnTo>
                <a:lnTo>
                  <a:pt x="689" y="144"/>
                </a:lnTo>
                <a:lnTo>
                  <a:pt x="692" y="138"/>
                </a:lnTo>
                <a:lnTo>
                  <a:pt x="695" y="133"/>
                </a:lnTo>
                <a:lnTo>
                  <a:pt x="699" y="123"/>
                </a:lnTo>
                <a:lnTo>
                  <a:pt x="704" y="119"/>
                </a:lnTo>
                <a:lnTo>
                  <a:pt x="707" y="113"/>
                </a:lnTo>
                <a:lnTo>
                  <a:pt x="711" y="106"/>
                </a:lnTo>
                <a:lnTo>
                  <a:pt x="714" y="99"/>
                </a:lnTo>
                <a:lnTo>
                  <a:pt x="716" y="91"/>
                </a:lnTo>
                <a:lnTo>
                  <a:pt x="723" y="84"/>
                </a:lnTo>
                <a:lnTo>
                  <a:pt x="724" y="76"/>
                </a:lnTo>
                <a:lnTo>
                  <a:pt x="728" y="70"/>
                </a:lnTo>
                <a:lnTo>
                  <a:pt x="731" y="63"/>
                </a:lnTo>
                <a:lnTo>
                  <a:pt x="734" y="56"/>
                </a:lnTo>
                <a:lnTo>
                  <a:pt x="735" y="49"/>
                </a:lnTo>
                <a:lnTo>
                  <a:pt x="738" y="43"/>
                </a:lnTo>
              </a:path>
            </a:pathLst>
          </a:custGeom>
          <a:solidFill>
            <a:schemeClr val="accent3">
              <a:lumMod val="60000"/>
              <a:lumOff val="40000"/>
            </a:schemeClr>
          </a:solidFill>
          <a:ln w="12700" cap="rnd" cmpd="sng">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1269" name="Freeform 5"/>
          <p:cNvSpPr>
            <a:spLocks/>
          </p:cNvSpPr>
          <p:nvPr/>
        </p:nvSpPr>
        <p:spPr bwMode="auto">
          <a:xfrm>
            <a:off x="2716360" y="3784157"/>
            <a:ext cx="1109662" cy="1614488"/>
          </a:xfrm>
          <a:custGeom>
            <a:avLst/>
            <a:gdLst>
              <a:gd name="T0" fmla="*/ 1022001 w 519"/>
              <a:gd name="T1" fmla="*/ 1612191 h 703"/>
              <a:gd name="T2" fmla="*/ 1088281 w 519"/>
              <a:gd name="T3" fmla="*/ 1387128 h 703"/>
              <a:gd name="T4" fmla="*/ 1049796 w 519"/>
              <a:gd name="T5" fmla="*/ 1373348 h 703"/>
              <a:gd name="T6" fmla="*/ 1007034 w 519"/>
              <a:gd name="T7" fmla="*/ 1357272 h 703"/>
              <a:gd name="T8" fmla="*/ 966411 w 519"/>
              <a:gd name="T9" fmla="*/ 1341196 h 703"/>
              <a:gd name="T10" fmla="*/ 927925 w 519"/>
              <a:gd name="T11" fmla="*/ 1322824 h 703"/>
              <a:gd name="T12" fmla="*/ 887302 w 519"/>
              <a:gd name="T13" fmla="*/ 1299858 h 703"/>
              <a:gd name="T14" fmla="*/ 850955 w 519"/>
              <a:gd name="T15" fmla="*/ 1279189 h 703"/>
              <a:gd name="T16" fmla="*/ 821021 w 519"/>
              <a:gd name="T17" fmla="*/ 1258520 h 703"/>
              <a:gd name="T18" fmla="*/ 786812 w 519"/>
              <a:gd name="T19" fmla="*/ 1235554 h 703"/>
              <a:gd name="T20" fmla="*/ 752603 w 519"/>
              <a:gd name="T21" fmla="*/ 1207995 h 703"/>
              <a:gd name="T22" fmla="*/ 726946 w 519"/>
              <a:gd name="T23" fmla="*/ 1191919 h 703"/>
              <a:gd name="T24" fmla="*/ 690599 w 519"/>
              <a:gd name="T25" fmla="*/ 1157471 h 703"/>
              <a:gd name="T26" fmla="*/ 645699 w 519"/>
              <a:gd name="T27" fmla="*/ 1116132 h 703"/>
              <a:gd name="T28" fmla="*/ 602938 w 519"/>
              <a:gd name="T29" fmla="*/ 1077091 h 703"/>
              <a:gd name="T30" fmla="*/ 566590 w 519"/>
              <a:gd name="T31" fmla="*/ 1031159 h 703"/>
              <a:gd name="T32" fmla="*/ 530243 w 519"/>
              <a:gd name="T33" fmla="*/ 989821 h 703"/>
              <a:gd name="T34" fmla="*/ 493896 w 519"/>
              <a:gd name="T35" fmla="*/ 930110 h 703"/>
              <a:gd name="T36" fmla="*/ 459686 w 519"/>
              <a:gd name="T37" fmla="*/ 877289 h 703"/>
              <a:gd name="T38" fmla="*/ 425477 w 519"/>
              <a:gd name="T39" fmla="*/ 819875 h 703"/>
              <a:gd name="T40" fmla="*/ 399820 w 519"/>
              <a:gd name="T41" fmla="*/ 762461 h 703"/>
              <a:gd name="T42" fmla="*/ 376302 w 519"/>
              <a:gd name="T43" fmla="*/ 709640 h 703"/>
              <a:gd name="T44" fmla="*/ 354921 w 519"/>
              <a:gd name="T45" fmla="*/ 654522 h 703"/>
              <a:gd name="T46" fmla="*/ 339954 w 519"/>
              <a:gd name="T47" fmla="*/ 594811 h 703"/>
              <a:gd name="T48" fmla="*/ 322850 w 519"/>
              <a:gd name="T49" fmla="*/ 532804 h 703"/>
              <a:gd name="T50" fmla="*/ 307883 w 519"/>
              <a:gd name="T51" fmla="*/ 463907 h 703"/>
              <a:gd name="T52" fmla="*/ 301469 w 519"/>
              <a:gd name="T53" fmla="*/ 401900 h 703"/>
              <a:gd name="T54" fmla="*/ 299331 w 519"/>
              <a:gd name="T55" fmla="*/ 330706 h 703"/>
              <a:gd name="T56" fmla="*/ 299331 w 519"/>
              <a:gd name="T57" fmla="*/ 261809 h 703"/>
              <a:gd name="T58" fmla="*/ 192427 w 519"/>
              <a:gd name="T59" fmla="*/ 0 h 703"/>
              <a:gd name="T60" fmla="*/ 72695 w 519"/>
              <a:gd name="T61" fmla="*/ 261809 h 703"/>
              <a:gd name="T62" fmla="*/ 72695 w 519"/>
              <a:gd name="T63" fmla="*/ 339892 h 703"/>
              <a:gd name="T64" fmla="*/ 79109 w 519"/>
              <a:gd name="T65" fmla="*/ 413382 h 703"/>
              <a:gd name="T66" fmla="*/ 85523 w 519"/>
              <a:gd name="T67" fmla="*/ 482279 h 703"/>
              <a:gd name="T68" fmla="*/ 96213 w 519"/>
              <a:gd name="T69" fmla="*/ 546583 h 703"/>
              <a:gd name="T70" fmla="*/ 109042 w 519"/>
              <a:gd name="T71" fmla="*/ 610887 h 703"/>
              <a:gd name="T72" fmla="*/ 130423 w 519"/>
              <a:gd name="T73" fmla="*/ 679784 h 703"/>
              <a:gd name="T74" fmla="*/ 145389 w 519"/>
              <a:gd name="T75" fmla="*/ 739495 h 703"/>
              <a:gd name="T76" fmla="*/ 173184 w 519"/>
              <a:gd name="T77" fmla="*/ 806096 h 703"/>
              <a:gd name="T78" fmla="*/ 196703 w 519"/>
              <a:gd name="T79" fmla="*/ 868103 h 703"/>
              <a:gd name="T80" fmla="*/ 224498 w 519"/>
              <a:gd name="T81" fmla="*/ 927814 h 703"/>
              <a:gd name="T82" fmla="*/ 260845 w 519"/>
              <a:gd name="T83" fmla="*/ 989821 h 703"/>
              <a:gd name="T84" fmla="*/ 290778 w 519"/>
              <a:gd name="T85" fmla="*/ 1038049 h 703"/>
              <a:gd name="T86" fmla="*/ 327126 w 519"/>
              <a:gd name="T87" fmla="*/ 1093167 h 703"/>
              <a:gd name="T88" fmla="*/ 365611 w 519"/>
              <a:gd name="T89" fmla="*/ 1148284 h 703"/>
              <a:gd name="T90" fmla="*/ 406235 w 519"/>
              <a:gd name="T91" fmla="*/ 1198809 h 703"/>
              <a:gd name="T92" fmla="*/ 442582 w 519"/>
              <a:gd name="T93" fmla="*/ 1237851 h 703"/>
              <a:gd name="T94" fmla="*/ 489620 w 519"/>
              <a:gd name="T95" fmla="*/ 1286079 h 703"/>
              <a:gd name="T96" fmla="*/ 534519 w 519"/>
              <a:gd name="T97" fmla="*/ 1327417 h 703"/>
              <a:gd name="T98" fmla="*/ 581557 w 519"/>
              <a:gd name="T99" fmla="*/ 1366459 h 703"/>
              <a:gd name="T100" fmla="*/ 628595 w 519"/>
              <a:gd name="T101" fmla="*/ 1405500 h 703"/>
              <a:gd name="T102" fmla="*/ 679908 w 519"/>
              <a:gd name="T103" fmla="*/ 1442245 h 703"/>
              <a:gd name="T104" fmla="*/ 716256 w 519"/>
              <a:gd name="T105" fmla="*/ 1465211 h 703"/>
              <a:gd name="T106" fmla="*/ 741913 w 519"/>
              <a:gd name="T107" fmla="*/ 1485880 h 703"/>
              <a:gd name="T108" fmla="*/ 769708 w 519"/>
              <a:gd name="T109" fmla="*/ 1497363 h 703"/>
              <a:gd name="T110" fmla="*/ 803917 w 519"/>
              <a:gd name="T111" fmla="*/ 1515736 h 703"/>
              <a:gd name="T112" fmla="*/ 829574 w 519"/>
              <a:gd name="T113" fmla="*/ 1534108 h 703"/>
              <a:gd name="T114" fmla="*/ 861645 w 519"/>
              <a:gd name="T115" fmla="*/ 1545591 h 703"/>
              <a:gd name="T116" fmla="*/ 897992 w 519"/>
              <a:gd name="T117" fmla="*/ 1566260 h 703"/>
              <a:gd name="T118" fmla="*/ 927925 w 519"/>
              <a:gd name="T119" fmla="*/ 1575446 h 703"/>
              <a:gd name="T120" fmla="*/ 959996 w 519"/>
              <a:gd name="T121" fmla="*/ 1589226 h 703"/>
              <a:gd name="T122" fmla="*/ 985653 w 519"/>
              <a:gd name="T123" fmla="*/ 1600709 h 7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9"/>
              <a:gd name="T187" fmla="*/ 0 h 703"/>
              <a:gd name="T188" fmla="*/ 519 w 519"/>
              <a:gd name="T189" fmla="*/ 703 h 7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9" h="703">
                <a:moveTo>
                  <a:pt x="469" y="700"/>
                </a:moveTo>
                <a:lnTo>
                  <a:pt x="478" y="702"/>
                </a:lnTo>
                <a:lnTo>
                  <a:pt x="518" y="607"/>
                </a:lnTo>
                <a:lnTo>
                  <a:pt x="509" y="604"/>
                </a:lnTo>
                <a:lnTo>
                  <a:pt x="499" y="601"/>
                </a:lnTo>
                <a:lnTo>
                  <a:pt x="491" y="598"/>
                </a:lnTo>
                <a:lnTo>
                  <a:pt x="478" y="595"/>
                </a:lnTo>
                <a:lnTo>
                  <a:pt x="471" y="591"/>
                </a:lnTo>
                <a:lnTo>
                  <a:pt x="460" y="586"/>
                </a:lnTo>
                <a:lnTo>
                  <a:pt x="452" y="584"/>
                </a:lnTo>
                <a:lnTo>
                  <a:pt x="441" y="579"/>
                </a:lnTo>
                <a:lnTo>
                  <a:pt x="434" y="576"/>
                </a:lnTo>
                <a:lnTo>
                  <a:pt x="424" y="570"/>
                </a:lnTo>
                <a:lnTo>
                  <a:pt x="415" y="566"/>
                </a:lnTo>
                <a:lnTo>
                  <a:pt x="407" y="562"/>
                </a:lnTo>
                <a:lnTo>
                  <a:pt x="398" y="557"/>
                </a:lnTo>
                <a:lnTo>
                  <a:pt x="391" y="551"/>
                </a:lnTo>
                <a:lnTo>
                  <a:pt x="384" y="548"/>
                </a:lnTo>
                <a:lnTo>
                  <a:pt x="376" y="542"/>
                </a:lnTo>
                <a:lnTo>
                  <a:pt x="368" y="538"/>
                </a:lnTo>
                <a:lnTo>
                  <a:pt x="360" y="532"/>
                </a:lnTo>
                <a:lnTo>
                  <a:pt x="352" y="526"/>
                </a:lnTo>
                <a:lnTo>
                  <a:pt x="346" y="523"/>
                </a:lnTo>
                <a:lnTo>
                  <a:pt x="340" y="519"/>
                </a:lnTo>
                <a:lnTo>
                  <a:pt x="330" y="512"/>
                </a:lnTo>
                <a:lnTo>
                  <a:pt x="323" y="504"/>
                </a:lnTo>
                <a:lnTo>
                  <a:pt x="311" y="495"/>
                </a:lnTo>
                <a:lnTo>
                  <a:pt x="302" y="486"/>
                </a:lnTo>
                <a:lnTo>
                  <a:pt x="291" y="478"/>
                </a:lnTo>
                <a:lnTo>
                  <a:pt x="282" y="469"/>
                </a:lnTo>
                <a:lnTo>
                  <a:pt x="272" y="457"/>
                </a:lnTo>
                <a:lnTo>
                  <a:pt x="265" y="449"/>
                </a:lnTo>
                <a:lnTo>
                  <a:pt x="257" y="439"/>
                </a:lnTo>
                <a:lnTo>
                  <a:pt x="248" y="431"/>
                </a:lnTo>
                <a:lnTo>
                  <a:pt x="240" y="419"/>
                </a:lnTo>
                <a:lnTo>
                  <a:pt x="231" y="405"/>
                </a:lnTo>
                <a:lnTo>
                  <a:pt x="223" y="395"/>
                </a:lnTo>
                <a:lnTo>
                  <a:pt x="215" y="382"/>
                </a:lnTo>
                <a:lnTo>
                  <a:pt x="206" y="369"/>
                </a:lnTo>
                <a:lnTo>
                  <a:pt x="199" y="357"/>
                </a:lnTo>
                <a:lnTo>
                  <a:pt x="193" y="344"/>
                </a:lnTo>
                <a:lnTo>
                  <a:pt x="187" y="332"/>
                </a:lnTo>
                <a:lnTo>
                  <a:pt x="182" y="322"/>
                </a:lnTo>
                <a:lnTo>
                  <a:pt x="176" y="309"/>
                </a:lnTo>
                <a:lnTo>
                  <a:pt x="171" y="297"/>
                </a:lnTo>
                <a:lnTo>
                  <a:pt x="166" y="285"/>
                </a:lnTo>
                <a:lnTo>
                  <a:pt x="162" y="270"/>
                </a:lnTo>
                <a:lnTo>
                  <a:pt x="159" y="259"/>
                </a:lnTo>
                <a:lnTo>
                  <a:pt x="156" y="246"/>
                </a:lnTo>
                <a:lnTo>
                  <a:pt x="151" y="232"/>
                </a:lnTo>
                <a:lnTo>
                  <a:pt x="148" y="217"/>
                </a:lnTo>
                <a:lnTo>
                  <a:pt x="144" y="202"/>
                </a:lnTo>
                <a:lnTo>
                  <a:pt x="143" y="188"/>
                </a:lnTo>
                <a:lnTo>
                  <a:pt x="141" y="175"/>
                </a:lnTo>
                <a:lnTo>
                  <a:pt x="140" y="160"/>
                </a:lnTo>
                <a:lnTo>
                  <a:pt x="140" y="144"/>
                </a:lnTo>
                <a:lnTo>
                  <a:pt x="140" y="130"/>
                </a:lnTo>
                <a:lnTo>
                  <a:pt x="140" y="114"/>
                </a:lnTo>
                <a:lnTo>
                  <a:pt x="176" y="114"/>
                </a:lnTo>
                <a:lnTo>
                  <a:pt x="90" y="0"/>
                </a:lnTo>
                <a:lnTo>
                  <a:pt x="0" y="114"/>
                </a:lnTo>
                <a:lnTo>
                  <a:pt x="34" y="114"/>
                </a:lnTo>
                <a:lnTo>
                  <a:pt x="34" y="132"/>
                </a:lnTo>
                <a:lnTo>
                  <a:pt x="34" y="148"/>
                </a:lnTo>
                <a:lnTo>
                  <a:pt x="35" y="166"/>
                </a:lnTo>
                <a:lnTo>
                  <a:pt x="37" y="180"/>
                </a:lnTo>
                <a:lnTo>
                  <a:pt x="39" y="196"/>
                </a:lnTo>
                <a:lnTo>
                  <a:pt x="40" y="210"/>
                </a:lnTo>
                <a:lnTo>
                  <a:pt x="43" y="225"/>
                </a:lnTo>
                <a:lnTo>
                  <a:pt x="45" y="238"/>
                </a:lnTo>
                <a:lnTo>
                  <a:pt x="48" y="251"/>
                </a:lnTo>
                <a:lnTo>
                  <a:pt x="51" y="266"/>
                </a:lnTo>
                <a:lnTo>
                  <a:pt x="56" y="283"/>
                </a:lnTo>
                <a:lnTo>
                  <a:pt x="61" y="296"/>
                </a:lnTo>
                <a:lnTo>
                  <a:pt x="64" y="309"/>
                </a:lnTo>
                <a:lnTo>
                  <a:pt x="68" y="322"/>
                </a:lnTo>
                <a:lnTo>
                  <a:pt x="74" y="338"/>
                </a:lnTo>
                <a:lnTo>
                  <a:pt x="81" y="351"/>
                </a:lnTo>
                <a:lnTo>
                  <a:pt x="85" y="365"/>
                </a:lnTo>
                <a:lnTo>
                  <a:pt x="92" y="378"/>
                </a:lnTo>
                <a:lnTo>
                  <a:pt x="100" y="392"/>
                </a:lnTo>
                <a:lnTo>
                  <a:pt x="105" y="404"/>
                </a:lnTo>
                <a:lnTo>
                  <a:pt x="114" y="417"/>
                </a:lnTo>
                <a:lnTo>
                  <a:pt x="122" y="431"/>
                </a:lnTo>
                <a:lnTo>
                  <a:pt x="127" y="441"/>
                </a:lnTo>
                <a:lnTo>
                  <a:pt x="136" y="452"/>
                </a:lnTo>
                <a:lnTo>
                  <a:pt x="143" y="465"/>
                </a:lnTo>
                <a:lnTo>
                  <a:pt x="153" y="476"/>
                </a:lnTo>
                <a:lnTo>
                  <a:pt x="162" y="489"/>
                </a:lnTo>
                <a:lnTo>
                  <a:pt x="171" y="500"/>
                </a:lnTo>
                <a:lnTo>
                  <a:pt x="180" y="510"/>
                </a:lnTo>
                <a:lnTo>
                  <a:pt x="190" y="522"/>
                </a:lnTo>
                <a:lnTo>
                  <a:pt x="199" y="531"/>
                </a:lnTo>
                <a:lnTo>
                  <a:pt x="207" y="539"/>
                </a:lnTo>
                <a:lnTo>
                  <a:pt x="218" y="550"/>
                </a:lnTo>
                <a:lnTo>
                  <a:pt x="229" y="560"/>
                </a:lnTo>
                <a:lnTo>
                  <a:pt x="238" y="568"/>
                </a:lnTo>
                <a:lnTo>
                  <a:pt x="250" y="578"/>
                </a:lnTo>
                <a:lnTo>
                  <a:pt x="260" y="586"/>
                </a:lnTo>
                <a:lnTo>
                  <a:pt x="272" y="595"/>
                </a:lnTo>
                <a:lnTo>
                  <a:pt x="284" y="604"/>
                </a:lnTo>
                <a:lnTo>
                  <a:pt x="294" y="612"/>
                </a:lnTo>
                <a:lnTo>
                  <a:pt x="307" y="620"/>
                </a:lnTo>
                <a:lnTo>
                  <a:pt x="318" y="628"/>
                </a:lnTo>
                <a:lnTo>
                  <a:pt x="328" y="635"/>
                </a:lnTo>
                <a:lnTo>
                  <a:pt x="335" y="638"/>
                </a:lnTo>
                <a:lnTo>
                  <a:pt x="342" y="644"/>
                </a:lnTo>
                <a:lnTo>
                  <a:pt x="347" y="647"/>
                </a:lnTo>
                <a:lnTo>
                  <a:pt x="354" y="650"/>
                </a:lnTo>
                <a:lnTo>
                  <a:pt x="360" y="652"/>
                </a:lnTo>
                <a:lnTo>
                  <a:pt x="368" y="655"/>
                </a:lnTo>
                <a:lnTo>
                  <a:pt x="376" y="660"/>
                </a:lnTo>
                <a:lnTo>
                  <a:pt x="382" y="665"/>
                </a:lnTo>
                <a:lnTo>
                  <a:pt x="388" y="668"/>
                </a:lnTo>
                <a:lnTo>
                  <a:pt x="396" y="670"/>
                </a:lnTo>
                <a:lnTo>
                  <a:pt x="403" y="673"/>
                </a:lnTo>
                <a:lnTo>
                  <a:pt x="412" y="676"/>
                </a:lnTo>
                <a:lnTo>
                  <a:pt x="420" y="682"/>
                </a:lnTo>
                <a:lnTo>
                  <a:pt x="427" y="684"/>
                </a:lnTo>
                <a:lnTo>
                  <a:pt x="434" y="686"/>
                </a:lnTo>
                <a:lnTo>
                  <a:pt x="440" y="689"/>
                </a:lnTo>
                <a:lnTo>
                  <a:pt x="449" y="692"/>
                </a:lnTo>
                <a:lnTo>
                  <a:pt x="456" y="694"/>
                </a:lnTo>
                <a:lnTo>
                  <a:pt x="461" y="697"/>
                </a:lnTo>
                <a:lnTo>
                  <a:pt x="469" y="700"/>
                </a:lnTo>
              </a:path>
            </a:pathLst>
          </a:custGeom>
          <a:solidFill>
            <a:srgbClr val="C0C0C0"/>
          </a:solidFill>
          <a:ln w="9525" cap="rnd">
            <a:solidFill>
              <a:schemeClr val="tx2"/>
            </a:solidFill>
            <a:round/>
            <a:headEnd/>
            <a:tailEnd/>
          </a:ln>
        </p:spPr>
        <p:txBody>
          <a:bodyPr/>
          <a:lstStyle/>
          <a:p>
            <a:pPr>
              <a:buNone/>
            </a:pPr>
            <a:endParaRPr lang="pt-PT" u="none">
              <a:latin typeface="+mn-lt"/>
            </a:endParaRPr>
          </a:p>
        </p:txBody>
      </p:sp>
      <p:sp>
        <p:nvSpPr>
          <p:cNvPr id="11270" name="Freeform 6"/>
          <p:cNvSpPr>
            <a:spLocks/>
          </p:cNvSpPr>
          <p:nvPr/>
        </p:nvSpPr>
        <p:spPr bwMode="auto">
          <a:xfrm>
            <a:off x="4538810" y="2736407"/>
            <a:ext cx="1112837" cy="1608138"/>
          </a:xfrm>
          <a:custGeom>
            <a:avLst/>
            <a:gdLst>
              <a:gd name="T0" fmla="*/ 81167 w 521"/>
              <a:gd name="T1" fmla="*/ 0 h 700"/>
              <a:gd name="T2" fmla="*/ 21360 w 521"/>
              <a:gd name="T3" fmla="*/ 220545 h 700"/>
              <a:gd name="T4" fmla="*/ 57671 w 521"/>
              <a:gd name="T5" fmla="*/ 234329 h 700"/>
              <a:gd name="T6" fmla="*/ 102526 w 521"/>
              <a:gd name="T7" fmla="*/ 252707 h 700"/>
              <a:gd name="T8" fmla="*/ 138838 w 521"/>
              <a:gd name="T9" fmla="*/ 264194 h 700"/>
              <a:gd name="T10" fmla="*/ 177285 w 521"/>
              <a:gd name="T11" fmla="*/ 287167 h 700"/>
              <a:gd name="T12" fmla="*/ 217868 w 521"/>
              <a:gd name="T13" fmla="*/ 305546 h 700"/>
              <a:gd name="T14" fmla="*/ 254180 w 521"/>
              <a:gd name="T15" fmla="*/ 330817 h 700"/>
              <a:gd name="T16" fmla="*/ 284083 w 521"/>
              <a:gd name="T17" fmla="*/ 349196 h 700"/>
              <a:gd name="T18" fmla="*/ 318259 w 521"/>
              <a:gd name="T19" fmla="*/ 374466 h 700"/>
              <a:gd name="T20" fmla="*/ 356706 w 521"/>
              <a:gd name="T21" fmla="*/ 397440 h 700"/>
              <a:gd name="T22" fmla="*/ 382337 w 521"/>
              <a:gd name="T23" fmla="*/ 415819 h 700"/>
              <a:gd name="T24" fmla="*/ 414377 w 521"/>
              <a:gd name="T25" fmla="*/ 452576 h 700"/>
              <a:gd name="T26" fmla="*/ 459232 w 521"/>
              <a:gd name="T27" fmla="*/ 491631 h 700"/>
              <a:gd name="T28" fmla="*/ 506223 w 521"/>
              <a:gd name="T29" fmla="*/ 530685 h 700"/>
              <a:gd name="T30" fmla="*/ 538263 w 521"/>
              <a:gd name="T31" fmla="*/ 574335 h 700"/>
              <a:gd name="T32" fmla="*/ 574574 w 521"/>
              <a:gd name="T33" fmla="*/ 620282 h 700"/>
              <a:gd name="T34" fmla="*/ 610886 w 521"/>
              <a:gd name="T35" fmla="*/ 673121 h 700"/>
              <a:gd name="T36" fmla="*/ 649333 w 521"/>
              <a:gd name="T37" fmla="*/ 725959 h 700"/>
              <a:gd name="T38" fmla="*/ 681372 w 521"/>
              <a:gd name="T39" fmla="*/ 787988 h 700"/>
              <a:gd name="T40" fmla="*/ 704868 w 521"/>
              <a:gd name="T41" fmla="*/ 840826 h 700"/>
              <a:gd name="T42" fmla="*/ 728363 w 521"/>
              <a:gd name="T43" fmla="*/ 895963 h 700"/>
              <a:gd name="T44" fmla="*/ 749723 w 521"/>
              <a:gd name="T45" fmla="*/ 953396 h 700"/>
              <a:gd name="T46" fmla="*/ 768947 w 521"/>
              <a:gd name="T47" fmla="*/ 1010830 h 700"/>
              <a:gd name="T48" fmla="*/ 781763 w 521"/>
              <a:gd name="T49" fmla="*/ 1075155 h 700"/>
              <a:gd name="T50" fmla="*/ 796714 w 521"/>
              <a:gd name="T51" fmla="*/ 1141778 h 700"/>
              <a:gd name="T52" fmla="*/ 805258 w 521"/>
              <a:gd name="T53" fmla="*/ 1206104 h 700"/>
              <a:gd name="T54" fmla="*/ 807394 w 521"/>
              <a:gd name="T55" fmla="*/ 1277321 h 700"/>
              <a:gd name="T56" fmla="*/ 807394 w 521"/>
              <a:gd name="T57" fmla="*/ 1343944 h 700"/>
              <a:gd name="T58" fmla="*/ 912056 w 521"/>
              <a:gd name="T59" fmla="*/ 1605841 h 700"/>
              <a:gd name="T60" fmla="*/ 1033806 w 521"/>
              <a:gd name="T61" fmla="*/ 1343944 h 700"/>
              <a:gd name="T62" fmla="*/ 1033806 w 521"/>
              <a:gd name="T63" fmla="*/ 1263537 h 700"/>
              <a:gd name="T64" fmla="*/ 1025262 w 521"/>
              <a:gd name="T65" fmla="*/ 1187725 h 700"/>
              <a:gd name="T66" fmla="*/ 1018854 w 521"/>
              <a:gd name="T67" fmla="*/ 1125696 h 700"/>
              <a:gd name="T68" fmla="*/ 1008175 w 521"/>
              <a:gd name="T69" fmla="*/ 1059074 h 700"/>
              <a:gd name="T70" fmla="*/ 995359 w 521"/>
              <a:gd name="T71" fmla="*/ 997045 h 700"/>
              <a:gd name="T72" fmla="*/ 978271 w 521"/>
              <a:gd name="T73" fmla="*/ 925828 h 700"/>
              <a:gd name="T74" fmla="*/ 961183 w 521"/>
              <a:gd name="T75" fmla="*/ 870692 h 700"/>
              <a:gd name="T76" fmla="*/ 935552 w 521"/>
              <a:gd name="T77" fmla="*/ 801772 h 700"/>
              <a:gd name="T78" fmla="*/ 909920 w 521"/>
              <a:gd name="T79" fmla="*/ 742041 h 700"/>
              <a:gd name="T80" fmla="*/ 877881 w 521"/>
              <a:gd name="T81" fmla="*/ 677715 h 700"/>
              <a:gd name="T82" fmla="*/ 847977 w 521"/>
              <a:gd name="T83" fmla="*/ 620282 h 700"/>
              <a:gd name="T84" fmla="*/ 815938 w 521"/>
              <a:gd name="T85" fmla="*/ 567443 h 700"/>
              <a:gd name="T86" fmla="*/ 779627 w 521"/>
              <a:gd name="T87" fmla="*/ 512307 h 700"/>
              <a:gd name="T88" fmla="*/ 739043 w 521"/>
              <a:gd name="T89" fmla="*/ 461765 h 700"/>
              <a:gd name="T90" fmla="*/ 698460 w 521"/>
              <a:gd name="T91" fmla="*/ 411224 h 700"/>
              <a:gd name="T92" fmla="*/ 662149 w 521"/>
              <a:gd name="T93" fmla="*/ 369872 h 700"/>
              <a:gd name="T94" fmla="*/ 615157 w 521"/>
              <a:gd name="T95" fmla="*/ 323925 h 700"/>
              <a:gd name="T96" fmla="*/ 572438 w 521"/>
              <a:gd name="T97" fmla="*/ 282573 h 700"/>
              <a:gd name="T98" fmla="*/ 525447 w 521"/>
              <a:gd name="T99" fmla="*/ 241221 h 700"/>
              <a:gd name="T100" fmla="*/ 476320 w 521"/>
              <a:gd name="T101" fmla="*/ 204463 h 700"/>
              <a:gd name="T102" fmla="*/ 429329 w 521"/>
              <a:gd name="T103" fmla="*/ 167706 h 700"/>
              <a:gd name="T104" fmla="*/ 388745 w 521"/>
              <a:gd name="T105" fmla="*/ 142435 h 700"/>
              <a:gd name="T106" fmla="*/ 360978 w 521"/>
              <a:gd name="T107" fmla="*/ 124056 h 700"/>
              <a:gd name="T108" fmla="*/ 337482 w 521"/>
              <a:gd name="T109" fmla="*/ 110272 h 700"/>
              <a:gd name="T110" fmla="*/ 305443 w 521"/>
              <a:gd name="T111" fmla="*/ 94191 h 700"/>
              <a:gd name="T112" fmla="*/ 275539 w 521"/>
              <a:gd name="T113" fmla="*/ 75812 h 700"/>
              <a:gd name="T114" fmla="*/ 243500 w 521"/>
              <a:gd name="T115" fmla="*/ 59731 h 700"/>
              <a:gd name="T116" fmla="*/ 207188 w 521"/>
              <a:gd name="T117" fmla="*/ 43649 h 700"/>
              <a:gd name="T118" fmla="*/ 181557 w 521"/>
              <a:gd name="T119" fmla="*/ 32163 h 700"/>
              <a:gd name="T120" fmla="*/ 149517 w 521"/>
              <a:gd name="T121" fmla="*/ 20676 h 700"/>
              <a:gd name="T122" fmla="*/ 117478 w 521"/>
              <a:gd name="T123" fmla="*/ 9189 h 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1"/>
              <a:gd name="T187" fmla="*/ 0 h 700"/>
              <a:gd name="T188" fmla="*/ 521 w 521"/>
              <a:gd name="T189" fmla="*/ 700 h 7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1" h="700">
                <a:moveTo>
                  <a:pt x="49" y="1"/>
                </a:moveTo>
                <a:lnTo>
                  <a:pt x="38" y="0"/>
                </a:lnTo>
                <a:lnTo>
                  <a:pt x="0" y="92"/>
                </a:lnTo>
                <a:lnTo>
                  <a:pt x="10" y="96"/>
                </a:lnTo>
                <a:lnTo>
                  <a:pt x="17" y="98"/>
                </a:lnTo>
                <a:lnTo>
                  <a:pt x="27" y="102"/>
                </a:lnTo>
                <a:lnTo>
                  <a:pt x="38" y="105"/>
                </a:lnTo>
                <a:lnTo>
                  <a:pt x="48" y="110"/>
                </a:lnTo>
                <a:lnTo>
                  <a:pt x="57" y="112"/>
                </a:lnTo>
                <a:lnTo>
                  <a:pt x="65" y="115"/>
                </a:lnTo>
                <a:lnTo>
                  <a:pt x="75" y="121"/>
                </a:lnTo>
                <a:lnTo>
                  <a:pt x="83" y="125"/>
                </a:lnTo>
                <a:lnTo>
                  <a:pt x="92" y="129"/>
                </a:lnTo>
                <a:lnTo>
                  <a:pt x="102" y="133"/>
                </a:lnTo>
                <a:lnTo>
                  <a:pt x="111" y="139"/>
                </a:lnTo>
                <a:lnTo>
                  <a:pt x="119" y="144"/>
                </a:lnTo>
                <a:lnTo>
                  <a:pt x="127" y="148"/>
                </a:lnTo>
                <a:lnTo>
                  <a:pt x="133" y="152"/>
                </a:lnTo>
                <a:lnTo>
                  <a:pt x="141" y="158"/>
                </a:lnTo>
                <a:lnTo>
                  <a:pt x="149" y="163"/>
                </a:lnTo>
                <a:lnTo>
                  <a:pt x="158" y="168"/>
                </a:lnTo>
                <a:lnTo>
                  <a:pt x="167" y="173"/>
                </a:lnTo>
                <a:lnTo>
                  <a:pt x="171" y="178"/>
                </a:lnTo>
                <a:lnTo>
                  <a:pt x="179" y="181"/>
                </a:lnTo>
                <a:lnTo>
                  <a:pt x="186" y="189"/>
                </a:lnTo>
                <a:lnTo>
                  <a:pt x="194" y="197"/>
                </a:lnTo>
                <a:lnTo>
                  <a:pt x="207" y="204"/>
                </a:lnTo>
                <a:lnTo>
                  <a:pt x="215" y="214"/>
                </a:lnTo>
                <a:lnTo>
                  <a:pt x="225" y="221"/>
                </a:lnTo>
                <a:lnTo>
                  <a:pt x="237" y="231"/>
                </a:lnTo>
                <a:lnTo>
                  <a:pt x="246" y="242"/>
                </a:lnTo>
                <a:lnTo>
                  <a:pt x="252" y="250"/>
                </a:lnTo>
                <a:lnTo>
                  <a:pt x="261" y="261"/>
                </a:lnTo>
                <a:lnTo>
                  <a:pt x="269" y="270"/>
                </a:lnTo>
                <a:lnTo>
                  <a:pt x="279" y="281"/>
                </a:lnTo>
                <a:lnTo>
                  <a:pt x="286" y="293"/>
                </a:lnTo>
                <a:lnTo>
                  <a:pt x="296" y="305"/>
                </a:lnTo>
                <a:lnTo>
                  <a:pt x="304" y="316"/>
                </a:lnTo>
                <a:lnTo>
                  <a:pt x="312" y="331"/>
                </a:lnTo>
                <a:lnTo>
                  <a:pt x="319" y="343"/>
                </a:lnTo>
                <a:lnTo>
                  <a:pt x="324" y="356"/>
                </a:lnTo>
                <a:lnTo>
                  <a:pt x="330" y="366"/>
                </a:lnTo>
                <a:lnTo>
                  <a:pt x="336" y="379"/>
                </a:lnTo>
                <a:lnTo>
                  <a:pt x="341" y="390"/>
                </a:lnTo>
                <a:lnTo>
                  <a:pt x="346" y="403"/>
                </a:lnTo>
                <a:lnTo>
                  <a:pt x="351" y="415"/>
                </a:lnTo>
                <a:lnTo>
                  <a:pt x="355" y="430"/>
                </a:lnTo>
                <a:lnTo>
                  <a:pt x="360" y="440"/>
                </a:lnTo>
                <a:lnTo>
                  <a:pt x="363" y="455"/>
                </a:lnTo>
                <a:lnTo>
                  <a:pt x="366" y="468"/>
                </a:lnTo>
                <a:lnTo>
                  <a:pt x="370" y="481"/>
                </a:lnTo>
                <a:lnTo>
                  <a:pt x="373" y="497"/>
                </a:lnTo>
                <a:lnTo>
                  <a:pt x="375" y="512"/>
                </a:lnTo>
                <a:lnTo>
                  <a:pt x="377" y="525"/>
                </a:lnTo>
                <a:lnTo>
                  <a:pt x="378" y="540"/>
                </a:lnTo>
                <a:lnTo>
                  <a:pt x="378" y="556"/>
                </a:lnTo>
                <a:lnTo>
                  <a:pt x="378" y="569"/>
                </a:lnTo>
                <a:lnTo>
                  <a:pt x="378" y="585"/>
                </a:lnTo>
                <a:lnTo>
                  <a:pt x="341" y="585"/>
                </a:lnTo>
                <a:lnTo>
                  <a:pt x="427" y="699"/>
                </a:lnTo>
                <a:lnTo>
                  <a:pt x="520" y="585"/>
                </a:lnTo>
                <a:lnTo>
                  <a:pt x="484" y="585"/>
                </a:lnTo>
                <a:lnTo>
                  <a:pt x="484" y="567"/>
                </a:lnTo>
                <a:lnTo>
                  <a:pt x="484" y="550"/>
                </a:lnTo>
                <a:lnTo>
                  <a:pt x="482" y="534"/>
                </a:lnTo>
                <a:lnTo>
                  <a:pt x="480" y="517"/>
                </a:lnTo>
                <a:lnTo>
                  <a:pt x="480" y="504"/>
                </a:lnTo>
                <a:lnTo>
                  <a:pt x="477" y="490"/>
                </a:lnTo>
                <a:lnTo>
                  <a:pt x="475" y="475"/>
                </a:lnTo>
                <a:lnTo>
                  <a:pt x="472" y="461"/>
                </a:lnTo>
                <a:lnTo>
                  <a:pt x="471" y="449"/>
                </a:lnTo>
                <a:lnTo>
                  <a:pt x="466" y="434"/>
                </a:lnTo>
                <a:lnTo>
                  <a:pt x="462" y="416"/>
                </a:lnTo>
                <a:lnTo>
                  <a:pt x="458" y="403"/>
                </a:lnTo>
                <a:lnTo>
                  <a:pt x="453" y="390"/>
                </a:lnTo>
                <a:lnTo>
                  <a:pt x="450" y="379"/>
                </a:lnTo>
                <a:lnTo>
                  <a:pt x="443" y="362"/>
                </a:lnTo>
                <a:lnTo>
                  <a:pt x="438" y="349"/>
                </a:lnTo>
                <a:lnTo>
                  <a:pt x="431" y="336"/>
                </a:lnTo>
                <a:lnTo>
                  <a:pt x="426" y="323"/>
                </a:lnTo>
                <a:lnTo>
                  <a:pt x="418" y="308"/>
                </a:lnTo>
                <a:lnTo>
                  <a:pt x="411" y="295"/>
                </a:lnTo>
                <a:lnTo>
                  <a:pt x="405" y="281"/>
                </a:lnTo>
                <a:lnTo>
                  <a:pt x="397" y="270"/>
                </a:lnTo>
                <a:lnTo>
                  <a:pt x="390" y="260"/>
                </a:lnTo>
                <a:lnTo>
                  <a:pt x="382" y="247"/>
                </a:lnTo>
                <a:lnTo>
                  <a:pt x="375" y="236"/>
                </a:lnTo>
                <a:lnTo>
                  <a:pt x="365" y="223"/>
                </a:lnTo>
                <a:lnTo>
                  <a:pt x="356" y="211"/>
                </a:lnTo>
                <a:lnTo>
                  <a:pt x="346" y="201"/>
                </a:lnTo>
                <a:lnTo>
                  <a:pt x="338" y="189"/>
                </a:lnTo>
                <a:lnTo>
                  <a:pt x="327" y="179"/>
                </a:lnTo>
                <a:lnTo>
                  <a:pt x="319" y="168"/>
                </a:lnTo>
                <a:lnTo>
                  <a:pt x="310" y="161"/>
                </a:lnTo>
                <a:lnTo>
                  <a:pt x="300" y="149"/>
                </a:lnTo>
                <a:lnTo>
                  <a:pt x="288" y="141"/>
                </a:lnTo>
                <a:lnTo>
                  <a:pt x="279" y="131"/>
                </a:lnTo>
                <a:lnTo>
                  <a:pt x="268" y="123"/>
                </a:lnTo>
                <a:lnTo>
                  <a:pt x="257" y="114"/>
                </a:lnTo>
                <a:lnTo>
                  <a:pt x="246" y="105"/>
                </a:lnTo>
                <a:lnTo>
                  <a:pt x="233" y="96"/>
                </a:lnTo>
                <a:lnTo>
                  <a:pt x="223" y="89"/>
                </a:lnTo>
                <a:lnTo>
                  <a:pt x="210" y="79"/>
                </a:lnTo>
                <a:lnTo>
                  <a:pt x="201" y="73"/>
                </a:lnTo>
                <a:lnTo>
                  <a:pt x="189" y="65"/>
                </a:lnTo>
                <a:lnTo>
                  <a:pt x="182" y="62"/>
                </a:lnTo>
                <a:lnTo>
                  <a:pt x="176" y="57"/>
                </a:lnTo>
                <a:lnTo>
                  <a:pt x="169" y="54"/>
                </a:lnTo>
                <a:lnTo>
                  <a:pt x="165" y="51"/>
                </a:lnTo>
                <a:lnTo>
                  <a:pt x="158" y="48"/>
                </a:lnTo>
                <a:lnTo>
                  <a:pt x="150" y="44"/>
                </a:lnTo>
                <a:lnTo>
                  <a:pt x="143" y="41"/>
                </a:lnTo>
                <a:lnTo>
                  <a:pt x="135" y="36"/>
                </a:lnTo>
                <a:lnTo>
                  <a:pt x="129" y="33"/>
                </a:lnTo>
                <a:lnTo>
                  <a:pt x="123" y="30"/>
                </a:lnTo>
                <a:lnTo>
                  <a:pt x="114" y="26"/>
                </a:lnTo>
                <a:lnTo>
                  <a:pt x="107" y="23"/>
                </a:lnTo>
                <a:lnTo>
                  <a:pt x="97" y="19"/>
                </a:lnTo>
                <a:lnTo>
                  <a:pt x="92" y="17"/>
                </a:lnTo>
                <a:lnTo>
                  <a:pt x="85" y="14"/>
                </a:lnTo>
                <a:lnTo>
                  <a:pt x="77" y="11"/>
                </a:lnTo>
                <a:lnTo>
                  <a:pt x="70" y="9"/>
                </a:lnTo>
                <a:lnTo>
                  <a:pt x="61" y="6"/>
                </a:lnTo>
                <a:lnTo>
                  <a:pt x="55" y="4"/>
                </a:lnTo>
                <a:lnTo>
                  <a:pt x="49" y="1"/>
                </a:lnTo>
              </a:path>
            </a:pathLst>
          </a:custGeom>
          <a:solidFill>
            <a:srgbClr val="C0C0C0"/>
          </a:solidFill>
          <a:ln w="9525" cap="rnd">
            <a:solidFill>
              <a:schemeClr val="tx2"/>
            </a:solidFill>
            <a:round/>
            <a:headEnd/>
            <a:tailEnd/>
          </a:ln>
        </p:spPr>
        <p:txBody>
          <a:bodyPr/>
          <a:lstStyle/>
          <a:p>
            <a:pPr>
              <a:buNone/>
            </a:pPr>
            <a:endParaRPr lang="pt-PT" u="none">
              <a:latin typeface="+mn-lt"/>
            </a:endParaRPr>
          </a:p>
        </p:txBody>
      </p:sp>
      <p:sp>
        <p:nvSpPr>
          <p:cNvPr id="11271" name="Freeform 7"/>
          <p:cNvSpPr>
            <a:spLocks/>
          </p:cNvSpPr>
          <p:nvPr/>
        </p:nvSpPr>
        <p:spPr bwMode="auto">
          <a:xfrm>
            <a:off x="2867172" y="2610995"/>
            <a:ext cx="1590675" cy="1100137"/>
          </a:xfrm>
          <a:custGeom>
            <a:avLst/>
            <a:gdLst>
              <a:gd name="T0" fmla="*/ 213800 w 744"/>
              <a:gd name="T1" fmla="*/ 1097840 h 479"/>
              <a:gd name="T2" fmla="*/ 226628 w 744"/>
              <a:gd name="T3" fmla="*/ 1058796 h 479"/>
              <a:gd name="T4" fmla="*/ 243732 w 744"/>
              <a:gd name="T5" fmla="*/ 1015158 h 479"/>
              <a:gd name="T6" fmla="*/ 260836 w 744"/>
              <a:gd name="T7" fmla="*/ 978410 h 479"/>
              <a:gd name="T8" fmla="*/ 275803 w 744"/>
              <a:gd name="T9" fmla="*/ 939365 h 479"/>
              <a:gd name="T10" fmla="*/ 297183 w 744"/>
              <a:gd name="T11" fmla="*/ 898024 h 479"/>
              <a:gd name="T12" fmla="*/ 322839 w 744"/>
              <a:gd name="T13" fmla="*/ 856683 h 479"/>
              <a:gd name="T14" fmla="*/ 339943 w 744"/>
              <a:gd name="T15" fmla="*/ 831419 h 479"/>
              <a:gd name="T16" fmla="*/ 367737 w 744"/>
              <a:gd name="T17" fmla="*/ 796968 h 479"/>
              <a:gd name="T18" fmla="*/ 391255 w 744"/>
              <a:gd name="T19" fmla="*/ 760220 h 479"/>
              <a:gd name="T20" fmla="*/ 410497 w 744"/>
              <a:gd name="T21" fmla="*/ 732659 h 479"/>
              <a:gd name="T22" fmla="*/ 440429 w 744"/>
              <a:gd name="T23" fmla="*/ 698208 h 479"/>
              <a:gd name="T24" fmla="*/ 481051 w 744"/>
              <a:gd name="T25" fmla="*/ 652273 h 479"/>
              <a:gd name="T26" fmla="*/ 519535 w 744"/>
              <a:gd name="T27" fmla="*/ 613229 h 479"/>
              <a:gd name="T28" fmla="*/ 566571 w 744"/>
              <a:gd name="T29" fmla="*/ 571887 h 479"/>
              <a:gd name="T30" fmla="*/ 611469 w 744"/>
              <a:gd name="T31" fmla="*/ 539733 h 479"/>
              <a:gd name="T32" fmla="*/ 664919 w 744"/>
              <a:gd name="T33" fmla="*/ 498392 h 479"/>
              <a:gd name="T34" fmla="*/ 718369 w 744"/>
              <a:gd name="T35" fmla="*/ 463941 h 479"/>
              <a:gd name="T36" fmla="*/ 778233 w 744"/>
              <a:gd name="T37" fmla="*/ 429490 h 479"/>
              <a:gd name="T38" fmla="*/ 831684 w 744"/>
              <a:gd name="T39" fmla="*/ 406522 h 479"/>
              <a:gd name="T40" fmla="*/ 885134 w 744"/>
              <a:gd name="T41" fmla="*/ 383555 h 479"/>
              <a:gd name="T42" fmla="*/ 942860 w 744"/>
              <a:gd name="T43" fmla="*/ 362884 h 479"/>
              <a:gd name="T44" fmla="*/ 998448 w 744"/>
              <a:gd name="T45" fmla="*/ 344511 h 479"/>
              <a:gd name="T46" fmla="*/ 1062588 w 744"/>
              <a:gd name="T47" fmla="*/ 330730 h 479"/>
              <a:gd name="T48" fmla="*/ 1124590 w 744"/>
              <a:gd name="T49" fmla="*/ 314653 h 479"/>
              <a:gd name="T50" fmla="*/ 1190868 w 744"/>
              <a:gd name="T51" fmla="*/ 307763 h 479"/>
              <a:gd name="T52" fmla="*/ 1263560 w 744"/>
              <a:gd name="T53" fmla="*/ 303169 h 479"/>
              <a:gd name="T54" fmla="*/ 1325563 w 744"/>
              <a:gd name="T55" fmla="*/ 303169 h 479"/>
              <a:gd name="T56" fmla="*/ 1588537 w 744"/>
              <a:gd name="T57" fmla="*/ 197519 h 479"/>
              <a:gd name="T58" fmla="*/ 1325563 w 744"/>
              <a:gd name="T59" fmla="*/ 75792 h 479"/>
              <a:gd name="T60" fmla="*/ 1248594 w 744"/>
              <a:gd name="T61" fmla="*/ 75792 h 479"/>
              <a:gd name="T62" fmla="*/ 1175902 w 744"/>
              <a:gd name="T63" fmla="*/ 82683 h 479"/>
              <a:gd name="T64" fmla="*/ 1111762 w 744"/>
              <a:gd name="T65" fmla="*/ 89573 h 479"/>
              <a:gd name="T66" fmla="*/ 1045484 w 744"/>
              <a:gd name="T67" fmla="*/ 101056 h 479"/>
              <a:gd name="T68" fmla="*/ 985620 w 744"/>
              <a:gd name="T69" fmla="*/ 114837 h 479"/>
              <a:gd name="T70" fmla="*/ 915066 w 744"/>
              <a:gd name="T71" fmla="*/ 130914 h 479"/>
              <a:gd name="T72" fmla="*/ 855202 w 744"/>
              <a:gd name="T73" fmla="*/ 151585 h 479"/>
              <a:gd name="T74" fmla="*/ 788923 w 744"/>
              <a:gd name="T75" fmla="*/ 174552 h 479"/>
              <a:gd name="T76" fmla="*/ 731197 w 744"/>
              <a:gd name="T77" fmla="*/ 202113 h 479"/>
              <a:gd name="T78" fmla="*/ 669195 w 744"/>
              <a:gd name="T79" fmla="*/ 231970 h 479"/>
              <a:gd name="T80" fmla="*/ 611469 w 744"/>
              <a:gd name="T81" fmla="*/ 261828 h 479"/>
              <a:gd name="T82" fmla="*/ 555881 w 744"/>
              <a:gd name="T83" fmla="*/ 296279 h 479"/>
              <a:gd name="T84" fmla="*/ 504569 w 744"/>
              <a:gd name="T85" fmla="*/ 333027 h 479"/>
              <a:gd name="T86" fmla="*/ 451119 w 744"/>
              <a:gd name="T87" fmla="*/ 374368 h 479"/>
              <a:gd name="T88" fmla="*/ 404083 w 744"/>
              <a:gd name="T89" fmla="*/ 411116 h 479"/>
              <a:gd name="T90" fmla="*/ 359185 w 744"/>
              <a:gd name="T91" fmla="*/ 450160 h 479"/>
              <a:gd name="T92" fmla="*/ 312149 w 744"/>
              <a:gd name="T93" fmla="*/ 498392 h 479"/>
              <a:gd name="T94" fmla="*/ 273665 w 744"/>
              <a:gd name="T95" fmla="*/ 539733 h 479"/>
              <a:gd name="T96" fmla="*/ 233042 w 744"/>
              <a:gd name="T97" fmla="*/ 587965 h 479"/>
              <a:gd name="T98" fmla="*/ 196696 w 744"/>
              <a:gd name="T99" fmla="*/ 638493 h 479"/>
              <a:gd name="T100" fmla="*/ 160350 w 744"/>
              <a:gd name="T101" fmla="*/ 686724 h 479"/>
              <a:gd name="T102" fmla="*/ 136832 w 744"/>
              <a:gd name="T103" fmla="*/ 723472 h 479"/>
              <a:gd name="T104" fmla="*/ 115452 w 744"/>
              <a:gd name="T105" fmla="*/ 753330 h 479"/>
              <a:gd name="T106" fmla="*/ 102624 w 744"/>
              <a:gd name="T107" fmla="*/ 780891 h 479"/>
              <a:gd name="T108" fmla="*/ 85520 w 744"/>
              <a:gd name="T109" fmla="*/ 810748 h 479"/>
              <a:gd name="T110" fmla="*/ 72692 w 744"/>
              <a:gd name="T111" fmla="*/ 838309 h 479"/>
              <a:gd name="T112" fmla="*/ 55588 w 744"/>
              <a:gd name="T113" fmla="*/ 870463 h 479"/>
              <a:gd name="T114" fmla="*/ 38484 w 744"/>
              <a:gd name="T115" fmla="*/ 904914 h 479"/>
              <a:gd name="T116" fmla="*/ 27794 w 744"/>
              <a:gd name="T117" fmla="*/ 934772 h 479"/>
              <a:gd name="T118" fmla="*/ 17104 w 744"/>
              <a:gd name="T119" fmla="*/ 969223 h 479"/>
              <a:gd name="T120" fmla="*/ 2138 w 744"/>
              <a:gd name="T121" fmla="*/ 999081 h 4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
              <a:gd name="T184" fmla="*/ 0 h 479"/>
              <a:gd name="T185" fmla="*/ 744 w 744"/>
              <a:gd name="T186" fmla="*/ 479 h 4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 h="479">
                <a:moveTo>
                  <a:pt x="0" y="441"/>
                </a:moveTo>
                <a:lnTo>
                  <a:pt x="100" y="478"/>
                </a:lnTo>
                <a:lnTo>
                  <a:pt x="103" y="471"/>
                </a:lnTo>
                <a:lnTo>
                  <a:pt x="106" y="461"/>
                </a:lnTo>
                <a:lnTo>
                  <a:pt x="110" y="451"/>
                </a:lnTo>
                <a:lnTo>
                  <a:pt x="114" y="442"/>
                </a:lnTo>
                <a:lnTo>
                  <a:pt x="117" y="434"/>
                </a:lnTo>
                <a:lnTo>
                  <a:pt x="122" y="426"/>
                </a:lnTo>
                <a:lnTo>
                  <a:pt x="127" y="416"/>
                </a:lnTo>
                <a:lnTo>
                  <a:pt x="129" y="409"/>
                </a:lnTo>
                <a:lnTo>
                  <a:pt x="136" y="400"/>
                </a:lnTo>
                <a:lnTo>
                  <a:pt x="139" y="391"/>
                </a:lnTo>
                <a:lnTo>
                  <a:pt x="146" y="383"/>
                </a:lnTo>
                <a:lnTo>
                  <a:pt x="151" y="373"/>
                </a:lnTo>
                <a:lnTo>
                  <a:pt x="154" y="368"/>
                </a:lnTo>
                <a:lnTo>
                  <a:pt x="159" y="362"/>
                </a:lnTo>
                <a:lnTo>
                  <a:pt x="165" y="353"/>
                </a:lnTo>
                <a:lnTo>
                  <a:pt x="172" y="347"/>
                </a:lnTo>
                <a:lnTo>
                  <a:pt x="176" y="340"/>
                </a:lnTo>
                <a:lnTo>
                  <a:pt x="183" y="331"/>
                </a:lnTo>
                <a:lnTo>
                  <a:pt x="187" y="327"/>
                </a:lnTo>
                <a:lnTo>
                  <a:pt x="192" y="319"/>
                </a:lnTo>
                <a:lnTo>
                  <a:pt x="199" y="312"/>
                </a:lnTo>
                <a:lnTo>
                  <a:pt x="206" y="304"/>
                </a:lnTo>
                <a:lnTo>
                  <a:pt x="216" y="293"/>
                </a:lnTo>
                <a:lnTo>
                  <a:pt x="225" y="284"/>
                </a:lnTo>
                <a:lnTo>
                  <a:pt x="234" y="275"/>
                </a:lnTo>
                <a:lnTo>
                  <a:pt x="243" y="267"/>
                </a:lnTo>
                <a:lnTo>
                  <a:pt x="256" y="256"/>
                </a:lnTo>
                <a:lnTo>
                  <a:pt x="265" y="249"/>
                </a:lnTo>
                <a:lnTo>
                  <a:pt x="275" y="242"/>
                </a:lnTo>
                <a:lnTo>
                  <a:pt x="286" y="235"/>
                </a:lnTo>
                <a:lnTo>
                  <a:pt x="298" y="225"/>
                </a:lnTo>
                <a:lnTo>
                  <a:pt x="311" y="217"/>
                </a:lnTo>
                <a:lnTo>
                  <a:pt x="322" y="209"/>
                </a:lnTo>
                <a:lnTo>
                  <a:pt x="336" y="202"/>
                </a:lnTo>
                <a:lnTo>
                  <a:pt x="350" y="195"/>
                </a:lnTo>
                <a:lnTo>
                  <a:pt x="364" y="187"/>
                </a:lnTo>
                <a:lnTo>
                  <a:pt x="376" y="182"/>
                </a:lnTo>
                <a:lnTo>
                  <a:pt x="389" y="177"/>
                </a:lnTo>
                <a:lnTo>
                  <a:pt x="402" y="171"/>
                </a:lnTo>
                <a:lnTo>
                  <a:pt x="414" y="167"/>
                </a:lnTo>
                <a:lnTo>
                  <a:pt x="426" y="163"/>
                </a:lnTo>
                <a:lnTo>
                  <a:pt x="441" y="158"/>
                </a:lnTo>
                <a:lnTo>
                  <a:pt x="455" y="153"/>
                </a:lnTo>
                <a:lnTo>
                  <a:pt x="467" y="150"/>
                </a:lnTo>
                <a:lnTo>
                  <a:pt x="482" y="147"/>
                </a:lnTo>
                <a:lnTo>
                  <a:pt x="497" y="144"/>
                </a:lnTo>
                <a:lnTo>
                  <a:pt x="511" y="140"/>
                </a:lnTo>
                <a:lnTo>
                  <a:pt x="526" y="137"/>
                </a:lnTo>
                <a:lnTo>
                  <a:pt x="542" y="134"/>
                </a:lnTo>
                <a:lnTo>
                  <a:pt x="557" y="134"/>
                </a:lnTo>
                <a:lnTo>
                  <a:pt x="572" y="132"/>
                </a:lnTo>
                <a:lnTo>
                  <a:pt x="591" y="132"/>
                </a:lnTo>
                <a:lnTo>
                  <a:pt x="603" y="132"/>
                </a:lnTo>
                <a:lnTo>
                  <a:pt x="620" y="132"/>
                </a:lnTo>
                <a:lnTo>
                  <a:pt x="620" y="167"/>
                </a:lnTo>
                <a:lnTo>
                  <a:pt x="743" y="86"/>
                </a:lnTo>
                <a:lnTo>
                  <a:pt x="620" y="0"/>
                </a:lnTo>
                <a:lnTo>
                  <a:pt x="620" y="33"/>
                </a:lnTo>
                <a:lnTo>
                  <a:pt x="601" y="33"/>
                </a:lnTo>
                <a:lnTo>
                  <a:pt x="584" y="33"/>
                </a:lnTo>
                <a:lnTo>
                  <a:pt x="566" y="35"/>
                </a:lnTo>
                <a:lnTo>
                  <a:pt x="550" y="36"/>
                </a:lnTo>
                <a:lnTo>
                  <a:pt x="535" y="36"/>
                </a:lnTo>
                <a:lnTo>
                  <a:pt x="520" y="39"/>
                </a:lnTo>
                <a:lnTo>
                  <a:pt x="503" y="41"/>
                </a:lnTo>
                <a:lnTo>
                  <a:pt x="489" y="44"/>
                </a:lnTo>
                <a:lnTo>
                  <a:pt x="477" y="45"/>
                </a:lnTo>
                <a:lnTo>
                  <a:pt x="461" y="50"/>
                </a:lnTo>
                <a:lnTo>
                  <a:pt x="442" y="54"/>
                </a:lnTo>
                <a:lnTo>
                  <a:pt x="428" y="57"/>
                </a:lnTo>
                <a:lnTo>
                  <a:pt x="412" y="62"/>
                </a:lnTo>
                <a:lnTo>
                  <a:pt x="400" y="66"/>
                </a:lnTo>
                <a:lnTo>
                  <a:pt x="384" y="72"/>
                </a:lnTo>
                <a:lnTo>
                  <a:pt x="369" y="76"/>
                </a:lnTo>
                <a:lnTo>
                  <a:pt x="354" y="82"/>
                </a:lnTo>
                <a:lnTo>
                  <a:pt x="342" y="88"/>
                </a:lnTo>
                <a:lnTo>
                  <a:pt x="327" y="95"/>
                </a:lnTo>
                <a:lnTo>
                  <a:pt x="313" y="101"/>
                </a:lnTo>
                <a:lnTo>
                  <a:pt x="298" y="107"/>
                </a:lnTo>
                <a:lnTo>
                  <a:pt x="286" y="114"/>
                </a:lnTo>
                <a:lnTo>
                  <a:pt x="274" y="121"/>
                </a:lnTo>
                <a:lnTo>
                  <a:pt x="260" y="129"/>
                </a:lnTo>
                <a:lnTo>
                  <a:pt x="250" y="134"/>
                </a:lnTo>
                <a:lnTo>
                  <a:pt x="236" y="145"/>
                </a:lnTo>
                <a:lnTo>
                  <a:pt x="223" y="152"/>
                </a:lnTo>
                <a:lnTo>
                  <a:pt x="211" y="163"/>
                </a:lnTo>
                <a:lnTo>
                  <a:pt x="199" y="170"/>
                </a:lnTo>
                <a:lnTo>
                  <a:pt x="189" y="179"/>
                </a:lnTo>
                <a:lnTo>
                  <a:pt x="178" y="187"/>
                </a:lnTo>
                <a:lnTo>
                  <a:pt x="168" y="196"/>
                </a:lnTo>
                <a:lnTo>
                  <a:pt x="158" y="205"/>
                </a:lnTo>
                <a:lnTo>
                  <a:pt x="146" y="217"/>
                </a:lnTo>
                <a:lnTo>
                  <a:pt x="137" y="225"/>
                </a:lnTo>
                <a:lnTo>
                  <a:pt x="128" y="235"/>
                </a:lnTo>
                <a:lnTo>
                  <a:pt x="119" y="246"/>
                </a:lnTo>
                <a:lnTo>
                  <a:pt x="109" y="256"/>
                </a:lnTo>
                <a:lnTo>
                  <a:pt x="100" y="268"/>
                </a:lnTo>
                <a:lnTo>
                  <a:pt x="92" y="278"/>
                </a:lnTo>
                <a:lnTo>
                  <a:pt x="83" y="290"/>
                </a:lnTo>
                <a:lnTo>
                  <a:pt x="75" y="299"/>
                </a:lnTo>
                <a:lnTo>
                  <a:pt x="69" y="309"/>
                </a:lnTo>
                <a:lnTo>
                  <a:pt x="64" y="315"/>
                </a:lnTo>
                <a:lnTo>
                  <a:pt x="57" y="322"/>
                </a:lnTo>
                <a:lnTo>
                  <a:pt x="54" y="328"/>
                </a:lnTo>
                <a:lnTo>
                  <a:pt x="52" y="333"/>
                </a:lnTo>
                <a:lnTo>
                  <a:pt x="48" y="340"/>
                </a:lnTo>
                <a:lnTo>
                  <a:pt x="45" y="346"/>
                </a:lnTo>
                <a:lnTo>
                  <a:pt x="40" y="353"/>
                </a:lnTo>
                <a:lnTo>
                  <a:pt x="37" y="360"/>
                </a:lnTo>
                <a:lnTo>
                  <a:pt x="34" y="365"/>
                </a:lnTo>
                <a:lnTo>
                  <a:pt x="30" y="372"/>
                </a:lnTo>
                <a:lnTo>
                  <a:pt x="26" y="379"/>
                </a:lnTo>
                <a:lnTo>
                  <a:pt x="23" y="386"/>
                </a:lnTo>
                <a:lnTo>
                  <a:pt x="18" y="394"/>
                </a:lnTo>
                <a:lnTo>
                  <a:pt x="15" y="402"/>
                </a:lnTo>
                <a:lnTo>
                  <a:pt x="13" y="407"/>
                </a:lnTo>
                <a:lnTo>
                  <a:pt x="11" y="415"/>
                </a:lnTo>
                <a:lnTo>
                  <a:pt x="8" y="422"/>
                </a:lnTo>
                <a:lnTo>
                  <a:pt x="4" y="429"/>
                </a:lnTo>
                <a:lnTo>
                  <a:pt x="1" y="435"/>
                </a:lnTo>
                <a:lnTo>
                  <a:pt x="0" y="441"/>
                </a:lnTo>
              </a:path>
            </a:pathLst>
          </a:custGeom>
          <a:solidFill>
            <a:srgbClr val="C0C0C0"/>
          </a:solidFill>
          <a:ln w="9525" cap="rnd">
            <a:solidFill>
              <a:schemeClr val="tx2"/>
            </a:solidFill>
            <a:round/>
            <a:headEnd/>
            <a:tailEnd/>
          </a:ln>
        </p:spPr>
        <p:txBody>
          <a:bodyPr/>
          <a:lstStyle/>
          <a:p>
            <a:pPr>
              <a:buNone/>
            </a:pPr>
            <a:endParaRPr lang="pt-PT" u="none">
              <a:latin typeface="+mn-lt"/>
            </a:endParaRPr>
          </a:p>
        </p:txBody>
      </p:sp>
      <p:sp>
        <p:nvSpPr>
          <p:cNvPr id="11272" name="Freeform 8"/>
          <p:cNvSpPr>
            <a:spLocks/>
          </p:cNvSpPr>
          <p:nvPr/>
        </p:nvSpPr>
        <p:spPr bwMode="auto">
          <a:xfrm>
            <a:off x="998685" y="2831657"/>
            <a:ext cx="1598612" cy="1127125"/>
          </a:xfrm>
          <a:custGeom>
            <a:avLst/>
            <a:gdLst>
              <a:gd name="T0" fmla="*/ 0 w 748"/>
              <a:gd name="T1" fmla="*/ 82641 h 491"/>
              <a:gd name="T2" fmla="*/ 217993 w 748"/>
              <a:gd name="T3" fmla="*/ 22956 h 491"/>
              <a:gd name="T4" fmla="*/ 232953 w 748"/>
              <a:gd name="T5" fmla="*/ 59685 h 491"/>
              <a:gd name="T6" fmla="*/ 247913 w 748"/>
              <a:gd name="T7" fmla="*/ 103301 h 491"/>
              <a:gd name="T8" fmla="*/ 267148 w 748"/>
              <a:gd name="T9" fmla="*/ 140030 h 491"/>
              <a:gd name="T10" fmla="*/ 286382 w 748"/>
              <a:gd name="T11" fmla="*/ 181350 h 491"/>
              <a:gd name="T12" fmla="*/ 305617 w 748"/>
              <a:gd name="T13" fmla="*/ 220375 h 491"/>
              <a:gd name="T14" fmla="*/ 329126 w 748"/>
              <a:gd name="T15" fmla="*/ 259399 h 491"/>
              <a:gd name="T16" fmla="*/ 346223 w 748"/>
              <a:gd name="T17" fmla="*/ 289242 h 491"/>
              <a:gd name="T18" fmla="*/ 371870 w 748"/>
              <a:gd name="T19" fmla="*/ 323675 h 491"/>
              <a:gd name="T20" fmla="*/ 397516 w 748"/>
              <a:gd name="T21" fmla="*/ 360405 h 491"/>
              <a:gd name="T22" fmla="*/ 416750 w 748"/>
              <a:gd name="T23" fmla="*/ 383360 h 491"/>
              <a:gd name="T24" fmla="*/ 446671 w 748"/>
              <a:gd name="T25" fmla="*/ 424681 h 491"/>
              <a:gd name="T26" fmla="*/ 487277 w 748"/>
              <a:gd name="T27" fmla="*/ 468296 h 491"/>
              <a:gd name="T28" fmla="*/ 525747 w 748"/>
              <a:gd name="T29" fmla="*/ 511912 h 491"/>
              <a:gd name="T30" fmla="*/ 570628 w 748"/>
              <a:gd name="T31" fmla="*/ 550937 h 491"/>
              <a:gd name="T32" fmla="*/ 613371 w 748"/>
              <a:gd name="T33" fmla="*/ 583075 h 491"/>
              <a:gd name="T34" fmla="*/ 671075 w 748"/>
              <a:gd name="T35" fmla="*/ 624395 h 491"/>
              <a:gd name="T36" fmla="*/ 724505 w 748"/>
              <a:gd name="T37" fmla="*/ 656533 h 491"/>
              <a:gd name="T38" fmla="*/ 782209 w 748"/>
              <a:gd name="T39" fmla="*/ 690967 h 491"/>
              <a:gd name="T40" fmla="*/ 839912 w 748"/>
              <a:gd name="T41" fmla="*/ 716218 h 491"/>
              <a:gd name="T42" fmla="*/ 891205 w 748"/>
              <a:gd name="T43" fmla="*/ 739174 h 491"/>
              <a:gd name="T44" fmla="*/ 944634 w 748"/>
              <a:gd name="T45" fmla="*/ 759834 h 491"/>
              <a:gd name="T46" fmla="*/ 1004475 w 748"/>
              <a:gd name="T47" fmla="*/ 780494 h 491"/>
              <a:gd name="T48" fmla="*/ 1066454 w 748"/>
              <a:gd name="T49" fmla="*/ 794267 h 491"/>
              <a:gd name="T50" fmla="*/ 1132707 w 748"/>
              <a:gd name="T51" fmla="*/ 805745 h 491"/>
              <a:gd name="T52" fmla="*/ 1196822 w 748"/>
              <a:gd name="T53" fmla="*/ 817223 h 491"/>
              <a:gd name="T54" fmla="*/ 1267349 w 748"/>
              <a:gd name="T55" fmla="*/ 819519 h 491"/>
              <a:gd name="T56" fmla="*/ 1333602 w 748"/>
              <a:gd name="T57" fmla="*/ 819519 h 491"/>
              <a:gd name="T58" fmla="*/ 1596475 w 748"/>
              <a:gd name="T59" fmla="*/ 925115 h 491"/>
              <a:gd name="T60" fmla="*/ 1333602 w 748"/>
              <a:gd name="T61" fmla="*/ 1046780 h 491"/>
              <a:gd name="T62" fmla="*/ 1256663 w 748"/>
              <a:gd name="T63" fmla="*/ 1046780 h 491"/>
              <a:gd name="T64" fmla="*/ 1183999 w 748"/>
              <a:gd name="T65" fmla="*/ 1039893 h 491"/>
              <a:gd name="T66" fmla="*/ 1119883 w 748"/>
              <a:gd name="T67" fmla="*/ 1033007 h 491"/>
              <a:gd name="T68" fmla="*/ 1051493 w 748"/>
              <a:gd name="T69" fmla="*/ 1023824 h 491"/>
              <a:gd name="T70" fmla="*/ 989515 w 748"/>
              <a:gd name="T71" fmla="*/ 1010051 h 491"/>
              <a:gd name="T72" fmla="*/ 923263 w 748"/>
              <a:gd name="T73" fmla="*/ 993982 h 491"/>
              <a:gd name="T74" fmla="*/ 861284 w 748"/>
              <a:gd name="T75" fmla="*/ 971026 h 491"/>
              <a:gd name="T76" fmla="*/ 795032 w 748"/>
              <a:gd name="T77" fmla="*/ 948071 h 491"/>
              <a:gd name="T78" fmla="*/ 735191 w 748"/>
              <a:gd name="T79" fmla="*/ 920524 h 491"/>
              <a:gd name="T80" fmla="*/ 675349 w 748"/>
              <a:gd name="T81" fmla="*/ 890681 h 491"/>
              <a:gd name="T82" fmla="*/ 613371 w 748"/>
              <a:gd name="T83" fmla="*/ 860839 h 491"/>
              <a:gd name="T84" fmla="*/ 564216 w 748"/>
              <a:gd name="T85" fmla="*/ 826405 h 491"/>
              <a:gd name="T86" fmla="*/ 510786 w 748"/>
              <a:gd name="T87" fmla="*/ 794267 h 491"/>
              <a:gd name="T88" fmla="*/ 457357 w 748"/>
              <a:gd name="T89" fmla="*/ 752947 h 491"/>
              <a:gd name="T90" fmla="*/ 406065 w 748"/>
              <a:gd name="T91" fmla="*/ 711627 h 491"/>
              <a:gd name="T92" fmla="*/ 365458 w 748"/>
              <a:gd name="T93" fmla="*/ 672602 h 491"/>
              <a:gd name="T94" fmla="*/ 320577 w 748"/>
              <a:gd name="T95" fmla="*/ 624395 h 491"/>
              <a:gd name="T96" fmla="*/ 279971 w 748"/>
              <a:gd name="T97" fmla="*/ 580779 h 491"/>
              <a:gd name="T98" fmla="*/ 239364 w 748"/>
              <a:gd name="T99" fmla="*/ 532572 h 491"/>
              <a:gd name="T100" fmla="*/ 203032 w 748"/>
              <a:gd name="T101" fmla="*/ 486661 h 491"/>
              <a:gd name="T102" fmla="*/ 164563 w 748"/>
              <a:gd name="T103" fmla="*/ 436158 h 491"/>
              <a:gd name="T104" fmla="*/ 143191 w 748"/>
              <a:gd name="T105" fmla="*/ 394838 h 491"/>
              <a:gd name="T106" fmla="*/ 123957 w 748"/>
              <a:gd name="T107" fmla="*/ 371882 h 491"/>
              <a:gd name="T108" fmla="*/ 108996 w 748"/>
              <a:gd name="T109" fmla="*/ 344336 h 491"/>
              <a:gd name="T110" fmla="*/ 91899 w 748"/>
              <a:gd name="T111" fmla="*/ 309902 h 491"/>
              <a:gd name="T112" fmla="*/ 79076 w 748"/>
              <a:gd name="T113" fmla="*/ 282355 h 491"/>
              <a:gd name="T114" fmla="*/ 61978 w 748"/>
              <a:gd name="T115" fmla="*/ 250217 h 491"/>
              <a:gd name="T116" fmla="*/ 47018 w 748"/>
              <a:gd name="T117" fmla="*/ 215784 h 491"/>
              <a:gd name="T118" fmla="*/ 32058 w 748"/>
              <a:gd name="T119" fmla="*/ 183646 h 491"/>
              <a:gd name="T120" fmla="*/ 17097 w 748"/>
              <a:gd name="T121" fmla="*/ 151508 h 491"/>
              <a:gd name="T122" fmla="*/ 8549 w 748"/>
              <a:gd name="T123" fmla="*/ 123961 h 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8"/>
              <a:gd name="T187" fmla="*/ 0 h 491"/>
              <a:gd name="T188" fmla="*/ 748 w 748"/>
              <a:gd name="T189" fmla="*/ 491 h 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8" h="491">
                <a:moveTo>
                  <a:pt x="3" y="46"/>
                </a:moveTo>
                <a:lnTo>
                  <a:pt x="0" y="36"/>
                </a:lnTo>
                <a:lnTo>
                  <a:pt x="99" y="0"/>
                </a:lnTo>
                <a:lnTo>
                  <a:pt x="102" y="10"/>
                </a:lnTo>
                <a:lnTo>
                  <a:pt x="106" y="19"/>
                </a:lnTo>
                <a:lnTo>
                  <a:pt x="109" y="26"/>
                </a:lnTo>
                <a:lnTo>
                  <a:pt x="112" y="36"/>
                </a:lnTo>
                <a:lnTo>
                  <a:pt x="116" y="45"/>
                </a:lnTo>
                <a:lnTo>
                  <a:pt x="121" y="54"/>
                </a:lnTo>
                <a:lnTo>
                  <a:pt x="125" y="61"/>
                </a:lnTo>
                <a:lnTo>
                  <a:pt x="129" y="72"/>
                </a:lnTo>
                <a:lnTo>
                  <a:pt x="134" y="79"/>
                </a:lnTo>
                <a:lnTo>
                  <a:pt x="138" y="90"/>
                </a:lnTo>
                <a:lnTo>
                  <a:pt x="143" y="96"/>
                </a:lnTo>
                <a:lnTo>
                  <a:pt x="148" y="106"/>
                </a:lnTo>
                <a:lnTo>
                  <a:pt x="154" y="113"/>
                </a:lnTo>
                <a:lnTo>
                  <a:pt x="159" y="120"/>
                </a:lnTo>
                <a:lnTo>
                  <a:pt x="162" y="126"/>
                </a:lnTo>
                <a:lnTo>
                  <a:pt x="169" y="133"/>
                </a:lnTo>
                <a:lnTo>
                  <a:pt x="174" y="141"/>
                </a:lnTo>
                <a:lnTo>
                  <a:pt x="179" y="150"/>
                </a:lnTo>
                <a:lnTo>
                  <a:pt x="186" y="157"/>
                </a:lnTo>
                <a:lnTo>
                  <a:pt x="189" y="162"/>
                </a:lnTo>
                <a:lnTo>
                  <a:pt x="195" y="167"/>
                </a:lnTo>
                <a:lnTo>
                  <a:pt x="201" y="176"/>
                </a:lnTo>
                <a:lnTo>
                  <a:pt x="209" y="185"/>
                </a:lnTo>
                <a:lnTo>
                  <a:pt x="219" y="196"/>
                </a:lnTo>
                <a:lnTo>
                  <a:pt x="228" y="204"/>
                </a:lnTo>
                <a:lnTo>
                  <a:pt x="237" y="214"/>
                </a:lnTo>
                <a:lnTo>
                  <a:pt x="246" y="223"/>
                </a:lnTo>
                <a:lnTo>
                  <a:pt x="259" y="232"/>
                </a:lnTo>
                <a:lnTo>
                  <a:pt x="267" y="240"/>
                </a:lnTo>
                <a:lnTo>
                  <a:pt x="278" y="246"/>
                </a:lnTo>
                <a:lnTo>
                  <a:pt x="287" y="254"/>
                </a:lnTo>
                <a:lnTo>
                  <a:pt x="300" y="263"/>
                </a:lnTo>
                <a:lnTo>
                  <a:pt x="314" y="272"/>
                </a:lnTo>
                <a:lnTo>
                  <a:pt x="325" y="278"/>
                </a:lnTo>
                <a:lnTo>
                  <a:pt x="339" y="286"/>
                </a:lnTo>
                <a:lnTo>
                  <a:pt x="353" y="294"/>
                </a:lnTo>
                <a:lnTo>
                  <a:pt x="366" y="301"/>
                </a:lnTo>
                <a:lnTo>
                  <a:pt x="380" y="307"/>
                </a:lnTo>
                <a:lnTo>
                  <a:pt x="393" y="312"/>
                </a:lnTo>
                <a:lnTo>
                  <a:pt x="403" y="316"/>
                </a:lnTo>
                <a:lnTo>
                  <a:pt x="417" y="322"/>
                </a:lnTo>
                <a:lnTo>
                  <a:pt x="430" y="326"/>
                </a:lnTo>
                <a:lnTo>
                  <a:pt x="442" y="331"/>
                </a:lnTo>
                <a:lnTo>
                  <a:pt x="458" y="335"/>
                </a:lnTo>
                <a:lnTo>
                  <a:pt x="470" y="340"/>
                </a:lnTo>
                <a:lnTo>
                  <a:pt x="485" y="343"/>
                </a:lnTo>
                <a:lnTo>
                  <a:pt x="499" y="346"/>
                </a:lnTo>
                <a:lnTo>
                  <a:pt x="514" y="348"/>
                </a:lnTo>
                <a:lnTo>
                  <a:pt x="530" y="351"/>
                </a:lnTo>
                <a:lnTo>
                  <a:pt x="545" y="353"/>
                </a:lnTo>
                <a:lnTo>
                  <a:pt x="560" y="356"/>
                </a:lnTo>
                <a:lnTo>
                  <a:pt x="576" y="357"/>
                </a:lnTo>
                <a:lnTo>
                  <a:pt x="593" y="357"/>
                </a:lnTo>
                <a:lnTo>
                  <a:pt x="607" y="357"/>
                </a:lnTo>
                <a:lnTo>
                  <a:pt x="624" y="357"/>
                </a:lnTo>
                <a:lnTo>
                  <a:pt x="624" y="322"/>
                </a:lnTo>
                <a:lnTo>
                  <a:pt x="747" y="403"/>
                </a:lnTo>
                <a:lnTo>
                  <a:pt x="624" y="490"/>
                </a:lnTo>
                <a:lnTo>
                  <a:pt x="624" y="456"/>
                </a:lnTo>
                <a:lnTo>
                  <a:pt x="605" y="456"/>
                </a:lnTo>
                <a:lnTo>
                  <a:pt x="588" y="456"/>
                </a:lnTo>
                <a:lnTo>
                  <a:pt x="569" y="454"/>
                </a:lnTo>
                <a:lnTo>
                  <a:pt x="554" y="453"/>
                </a:lnTo>
                <a:lnTo>
                  <a:pt x="538" y="453"/>
                </a:lnTo>
                <a:lnTo>
                  <a:pt x="524" y="450"/>
                </a:lnTo>
                <a:lnTo>
                  <a:pt x="507" y="449"/>
                </a:lnTo>
                <a:lnTo>
                  <a:pt x="492" y="446"/>
                </a:lnTo>
                <a:lnTo>
                  <a:pt x="478" y="443"/>
                </a:lnTo>
                <a:lnTo>
                  <a:pt x="463" y="440"/>
                </a:lnTo>
                <a:lnTo>
                  <a:pt x="446" y="435"/>
                </a:lnTo>
                <a:lnTo>
                  <a:pt x="432" y="433"/>
                </a:lnTo>
                <a:lnTo>
                  <a:pt x="417" y="428"/>
                </a:lnTo>
                <a:lnTo>
                  <a:pt x="403" y="423"/>
                </a:lnTo>
                <a:lnTo>
                  <a:pt x="388" y="417"/>
                </a:lnTo>
                <a:lnTo>
                  <a:pt x="372" y="413"/>
                </a:lnTo>
                <a:lnTo>
                  <a:pt x="358" y="407"/>
                </a:lnTo>
                <a:lnTo>
                  <a:pt x="344" y="401"/>
                </a:lnTo>
                <a:lnTo>
                  <a:pt x="330" y="396"/>
                </a:lnTo>
                <a:lnTo>
                  <a:pt x="316" y="388"/>
                </a:lnTo>
                <a:lnTo>
                  <a:pt x="302" y="381"/>
                </a:lnTo>
                <a:lnTo>
                  <a:pt x="287" y="375"/>
                </a:lnTo>
                <a:lnTo>
                  <a:pt x="277" y="367"/>
                </a:lnTo>
                <a:lnTo>
                  <a:pt x="264" y="360"/>
                </a:lnTo>
                <a:lnTo>
                  <a:pt x="253" y="353"/>
                </a:lnTo>
                <a:lnTo>
                  <a:pt x="239" y="346"/>
                </a:lnTo>
                <a:lnTo>
                  <a:pt x="225" y="336"/>
                </a:lnTo>
                <a:lnTo>
                  <a:pt x="214" y="328"/>
                </a:lnTo>
                <a:lnTo>
                  <a:pt x="203" y="317"/>
                </a:lnTo>
                <a:lnTo>
                  <a:pt x="190" y="310"/>
                </a:lnTo>
                <a:lnTo>
                  <a:pt x="181" y="301"/>
                </a:lnTo>
                <a:lnTo>
                  <a:pt x="171" y="293"/>
                </a:lnTo>
                <a:lnTo>
                  <a:pt x="161" y="283"/>
                </a:lnTo>
                <a:lnTo>
                  <a:pt x="150" y="272"/>
                </a:lnTo>
                <a:lnTo>
                  <a:pt x="140" y="264"/>
                </a:lnTo>
                <a:lnTo>
                  <a:pt x="131" y="253"/>
                </a:lnTo>
                <a:lnTo>
                  <a:pt x="121" y="243"/>
                </a:lnTo>
                <a:lnTo>
                  <a:pt x="112" y="232"/>
                </a:lnTo>
                <a:lnTo>
                  <a:pt x="102" y="220"/>
                </a:lnTo>
                <a:lnTo>
                  <a:pt x="95" y="212"/>
                </a:lnTo>
                <a:lnTo>
                  <a:pt x="85" y="200"/>
                </a:lnTo>
                <a:lnTo>
                  <a:pt x="77" y="190"/>
                </a:lnTo>
                <a:lnTo>
                  <a:pt x="70" y="179"/>
                </a:lnTo>
                <a:lnTo>
                  <a:pt x="67" y="172"/>
                </a:lnTo>
                <a:lnTo>
                  <a:pt x="60" y="166"/>
                </a:lnTo>
                <a:lnTo>
                  <a:pt x="58" y="162"/>
                </a:lnTo>
                <a:lnTo>
                  <a:pt x="56" y="156"/>
                </a:lnTo>
                <a:lnTo>
                  <a:pt x="51" y="150"/>
                </a:lnTo>
                <a:lnTo>
                  <a:pt x="48" y="143"/>
                </a:lnTo>
                <a:lnTo>
                  <a:pt x="43" y="135"/>
                </a:lnTo>
                <a:lnTo>
                  <a:pt x="40" y="128"/>
                </a:lnTo>
                <a:lnTo>
                  <a:pt x="37" y="123"/>
                </a:lnTo>
                <a:lnTo>
                  <a:pt x="32" y="116"/>
                </a:lnTo>
                <a:lnTo>
                  <a:pt x="29" y="109"/>
                </a:lnTo>
                <a:lnTo>
                  <a:pt x="26" y="101"/>
                </a:lnTo>
                <a:lnTo>
                  <a:pt x="22" y="94"/>
                </a:lnTo>
                <a:lnTo>
                  <a:pt x="18" y="86"/>
                </a:lnTo>
                <a:lnTo>
                  <a:pt x="15" y="80"/>
                </a:lnTo>
                <a:lnTo>
                  <a:pt x="12" y="73"/>
                </a:lnTo>
                <a:lnTo>
                  <a:pt x="8" y="66"/>
                </a:lnTo>
                <a:lnTo>
                  <a:pt x="7" y="59"/>
                </a:lnTo>
                <a:lnTo>
                  <a:pt x="4" y="54"/>
                </a:lnTo>
                <a:lnTo>
                  <a:pt x="3" y="46"/>
                </a:lnTo>
              </a:path>
            </a:pathLst>
          </a:custGeom>
          <a:solidFill>
            <a:schemeClr val="accent3">
              <a:lumMod val="60000"/>
              <a:lumOff val="40000"/>
            </a:schemeClr>
          </a:solidFill>
          <a:ln w="9525" cap="rnd">
            <a:solidFill>
              <a:srgbClr val="000000"/>
            </a:solidFill>
            <a:round/>
            <a:headEnd/>
            <a:tailEnd/>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1273" name="Freeform 9"/>
          <p:cNvSpPr>
            <a:spLocks/>
          </p:cNvSpPr>
          <p:nvPr/>
        </p:nvSpPr>
        <p:spPr bwMode="auto">
          <a:xfrm>
            <a:off x="2716360" y="3784157"/>
            <a:ext cx="1109662" cy="1614488"/>
          </a:xfrm>
          <a:custGeom>
            <a:avLst/>
            <a:gdLst>
              <a:gd name="T0" fmla="*/ 1022001 w 519"/>
              <a:gd name="T1" fmla="*/ 1612191 h 703"/>
              <a:gd name="T2" fmla="*/ 1088281 w 519"/>
              <a:gd name="T3" fmla="*/ 1387128 h 703"/>
              <a:gd name="T4" fmla="*/ 1049796 w 519"/>
              <a:gd name="T5" fmla="*/ 1373348 h 703"/>
              <a:gd name="T6" fmla="*/ 1007034 w 519"/>
              <a:gd name="T7" fmla="*/ 1357272 h 703"/>
              <a:gd name="T8" fmla="*/ 966411 w 519"/>
              <a:gd name="T9" fmla="*/ 1341196 h 703"/>
              <a:gd name="T10" fmla="*/ 927925 w 519"/>
              <a:gd name="T11" fmla="*/ 1322824 h 703"/>
              <a:gd name="T12" fmla="*/ 887302 w 519"/>
              <a:gd name="T13" fmla="*/ 1299858 h 703"/>
              <a:gd name="T14" fmla="*/ 850955 w 519"/>
              <a:gd name="T15" fmla="*/ 1279189 h 703"/>
              <a:gd name="T16" fmla="*/ 821021 w 519"/>
              <a:gd name="T17" fmla="*/ 1258520 h 703"/>
              <a:gd name="T18" fmla="*/ 786812 w 519"/>
              <a:gd name="T19" fmla="*/ 1235554 h 703"/>
              <a:gd name="T20" fmla="*/ 752603 w 519"/>
              <a:gd name="T21" fmla="*/ 1207995 h 703"/>
              <a:gd name="T22" fmla="*/ 726946 w 519"/>
              <a:gd name="T23" fmla="*/ 1191919 h 703"/>
              <a:gd name="T24" fmla="*/ 690599 w 519"/>
              <a:gd name="T25" fmla="*/ 1157471 h 703"/>
              <a:gd name="T26" fmla="*/ 645699 w 519"/>
              <a:gd name="T27" fmla="*/ 1116132 h 703"/>
              <a:gd name="T28" fmla="*/ 602938 w 519"/>
              <a:gd name="T29" fmla="*/ 1077091 h 703"/>
              <a:gd name="T30" fmla="*/ 566590 w 519"/>
              <a:gd name="T31" fmla="*/ 1031159 h 703"/>
              <a:gd name="T32" fmla="*/ 530243 w 519"/>
              <a:gd name="T33" fmla="*/ 989821 h 703"/>
              <a:gd name="T34" fmla="*/ 493896 w 519"/>
              <a:gd name="T35" fmla="*/ 930110 h 703"/>
              <a:gd name="T36" fmla="*/ 459686 w 519"/>
              <a:gd name="T37" fmla="*/ 877289 h 703"/>
              <a:gd name="T38" fmla="*/ 425477 w 519"/>
              <a:gd name="T39" fmla="*/ 819875 h 703"/>
              <a:gd name="T40" fmla="*/ 399820 w 519"/>
              <a:gd name="T41" fmla="*/ 762461 h 703"/>
              <a:gd name="T42" fmla="*/ 376302 w 519"/>
              <a:gd name="T43" fmla="*/ 709640 h 703"/>
              <a:gd name="T44" fmla="*/ 354921 w 519"/>
              <a:gd name="T45" fmla="*/ 654522 h 703"/>
              <a:gd name="T46" fmla="*/ 339954 w 519"/>
              <a:gd name="T47" fmla="*/ 594811 h 703"/>
              <a:gd name="T48" fmla="*/ 322850 w 519"/>
              <a:gd name="T49" fmla="*/ 532804 h 703"/>
              <a:gd name="T50" fmla="*/ 307883 w 519"/>
              <a:gd name="T51" fmla="*/ 463907 h 703"/>
              <a:gd name="T52" fmla="*/ 301469 w 519"/>
              <a:gd name="T53" fmla="*/ 401900 h 703"/>
              <a:gd name="T54" fmla="*/ 299331 w 519"/>
              <a:gd name="T55" fmla="*/ 330706 h 703"/>
              <a:gd name="T56" fmla="*/ 299331 w 519"/>
              <a:gd name="T57" fmla="*/ 261809 h 703"/>
              <a:gd name="T58" fmla="*/ 192427 w 519"/>
              <a:gd name="T59" fmla="*/ 0 h 703"/>
              <a:gd name="T60" fmla="*/ 72695 w 519"/>
              <a:gd name="T61" fmla="*/ 261809 h 703"/>
              <a:gd name="T62" fmla="*/ 72695 w 519"/>
              <a:gd name="T63" fmla="*/ 339892 h 703"/>
              <a:gd name="T64" fmla="*/ 79109 w 519"/>
              <a:gd name="T65" fmla="*/ 413382 h 703"/>
              <a:gd name="T66" fmla="*/ 85523 w 519"/>
              <a:gd name="T67" fmla="*/ 482279 h 703"/>
              <a:gd name="T68" fmla="*/ 96213 w 519"/>
              <a:gd name="T69" fmla="*/ 546583 h 703"/>
              <a:gd name="T70" fmla="*/ 109042 w 519"/>
              <a:gd name="T71" fmla="*/ 610887 h 703"/>
              <a:gd name="T72" fmla="*/ 130423 w 519"/>
              <a:gd name="T73" fmla="*/ 679784 h 703"/>
              <a:gd name="T74" fmla="*/ 145389 w 519"/>
              <a:gd name="T75" fmla="*/ 739495 h 703"/>
              <a:gd name="T76" fmla="*/ 173184 w 519"/>
              <a:gd name="T77" fmla="*/ 806096 h 703"/>
              <a:gd name="T78" fmla="*/ 196703 w 519"/>
              <a:gd name="T79" fmla="*/ 868103 h 703"/>
              <a:gd name="T80" fmla="*/ 224498 w 519"/>
              <a:gd name="T81" fmla="*/ 927814 h 703"/>
              <a:gd name="T82" fmla="*/ 260845 w 519"/>
              <a:gd name="T83" fmla="*/ 989821 h 703"/>
              <a:gd name="T84" fmla="*/ 290778 w 519"/>
              <a:gd name="T85" fmla="*/ 1038049 h 703"/>
              <a:gd name="T86" fmla="*/ 327126 w 519"/>
              <a:gd name="T87" fmla="*/ 1093167 h 703"/>
              <a:gd name="T88" fmla="*/ 365611 w 519"/>
              <a:gd name="T89" fmla="*/ 1148284 h 703"/>
              <a:gd name="T90" fmla="*/ 406235 w 519"/>
              <a:gd name="T91" fmla="*/ 1198809 h 703"/>
              <a:gd name="T92" fmla="*/ 442582 w 519"/>
              <a:gd name="T93" fmla="*/ 1237851 h 703"/>
              <a:gd name="T94" fmla="*/ 489620 w 519"/>
              <a:gd name="T95" fmla="*/ 1286079 h 703"/>
              <a:gd name="T96" fmla="*/ 534519 w 519"/>
              <a:gd name="T97" fmla="*/ 1327417 h 703"/>
              <a:gd name="T98" fmla="*/ 581557 w 519"/>
              <a:gd name="T99" fmla="*/ 1366459 h 703"/>
              <a:gd name="T100" fmla="*/ 628595 w 519"/>
              <a:gd name="T101" fmla="*/ 1405500 h 703"/>
              <a:gd name="T102" fmla="*/ 679908 w 519"/>
              <a:gd name="T103" fmla="*/ 1442245 h 703"/>
              <a:gd name="T104" fmla="*/ 716256 w 519"/>
              <a:gd name="T105" fmla="*/ 1465211 h 703"/>
              <a:gd name="T106" fmla="*/ 741913 w 519"/>
              <a:gd name="T107" fmla="*/ 1485880 h 703"/>
              <a:gd name="T108" fmla="*/ 769708 w 519"/>
              <a:gd name="T109" fmla="*/ 1497363 h 703"/>
              <a:gd name="T110" fmla="*/ 803917 w 519"/>
              <a:gd name="T111" fmla="*/ 1515736 h 703"/>
              <a:gd name="T112" fmla="*/ 829574 w 519"/>
              <a:gd name="T113" fmla="*/ 1534108 h 703"/>
              <a:gd name="T114" fmla="*/ 861645 w 519"/>
              <a:gd name="T115" fmla="*/ 1545591 h 703"/>
              <a:gd name="T116" fmla="*/ 897992 w 519"/>
              <a:gd name="T117" fmla="*/ 1566260 h 703"/>
              <a:gd name="T118" fmla="*/ 927925 w 519"/>
              <a:gd name="T119" fmla="*/ 1575446 h 703"/>
              <a:gd name="T120" fmla="*/ 959996 w 519"/>
              <a:gd name="T121" fmla="*/ 1589226 h 703"/>
              <a:gd name="T122" fmla="*/ 985653 w 519"/>
              <a:gd name="T123" fmla="*/ 1600709 h 7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9"/>
              <a:gd name="T187" fmla="*/ 0 h 703"/>
              <a:gd name="T188" fmla="*/ 519 w 519"/>
              <a:gd name="T189" fmla="*/ 703 h 7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9" h="703">
                <a:moveTo>
                  <a:pt x="469" y="700"/>
                </a:moveTo>
                <a:lnTo>
                  <a:pt x="478" y="702"/>
                </a:lnTo>
                <a:lnTo>
                  <a:pt x="518" y="607"/>
                </a:lnTo>
                <a:lnTo>
                  <a:pt x="509" y="604"/>
                </a:lnTo>
                <a:lnTo>
                  <a:pt x="499" y="601"/>
                </a:lnTo>
                <a:lnTo>
                  <a:pt x="491" y="598"/>
                </a:lnTo>
                <a:lnTo>
                  <a:pt x="478" y="595"/>
                </a:lnTo>
                <a:lnTo>
                  <a:pt x="471" y="591"/>
                </a:lnTo>
                <a:lnTo>
                  <a:pt x="460" y="586"/>
                </a:lnTo>
                <a:lnTo>
                  <a:pt x="452" y="584"/>
                </a:lnTo>
                <a:lnTo>
                  <a:pt x="441" y="579"/>
                </a:lnTo>
                <a:lnTo>
                  <a:pt x="434" y="576"/>
                </a:lnTo>
                <a:lnTo>
                  <a:pt x="424" y="570"/>
                </a:lnTo>
                <a:lnTo>
                  <a:pt x="415" y="566"/>
                </a:lnTo>
                <a:lnTo>
                  <a:pt x="407" y="562"/>
                </a:lnTo>
                <a:lnTo>
                  <a:pt x="398" y="557"/>
                </a:lnTo>
                <a:lnTo>
                  <a:pt x="391" y="551"/>
                </a:lnTo>
                <a:lnTo>
                  <a:pt x="384" y="548"/>
                </a:lnTo>
                <a:lnTo>
                  <a:pt x="376" y="542"/>
                </a:lnTo>
                <a:lnTo>
                  <a:pt x="368" y="538"/>
                </a:lnTo>
                <a:lnTo>
                  <a:pt x="360" y="532"/>
                </a:lnTo>
                <a:lnTo>
                  <a:pt x="352" y="526"/>
                </a:lnTo>
                <a:lnTo>
                  <a:pt x="346" y="523"/>
                </a:lnTo>
                <a:lnTo>
                  <a:pt x="340" y="519"/>
                </a:lnTo>
                <a:lnTo>
                  <a:pt x="330" y="512"/>
                </a:lnTo>
                <a:lnTo>
                  <a:pt x="323" y="504"/>
                </a:lnTo>
                <a:lnTo>
                  <a:pt x="311" y="495"/>
                </a:lnTo>
                <a:lnTo>
                  <a:pt x="302" y="486"/>
                </a:lnTo>
                <a:lnTo>
                  <a:pt x="291" y="478"/>
                </a:lnTo>
                <a:lnTo>
                  <a:pt x="282" y="469"/>
                </a:lnTo>
                <a:lnTo>
                  <a:pt x="272" y="457"/>
                </a:lnTo>
                <a:lnTo>
                  <a:pt x="265" y="449"/>
                </a:lnTo>
                <a:lnTo>
                  <a:pt x="257" y="439"/>
                </a:lnTo>
                <a:lnTo>
                  <a:pt x="248" y="431"/>
                </a:lnTo>
                <a:lnTo>
                  <a:pt x="240" y="419"/>
                </a:lnTo>
                <a:lnTo>
                  <a:pt x="231" y="405"/>
                </a:lnTo>
                <a:lnTo>
                  <a:pt x="223" y="395"/>
                </a:lnTo>
                <a:lnTo>
                  <a:pt x="215" y="382"/>
                </a:lnTo>
                <a:lnTo>
                  <a:pt x="206" y="369"/>
                </a:lnTo>
                <a:lnTo>
                  <a:pt x="199" y="357"/>
                </a:lnTo>
                <a:lnTo>
                  <a:pt x="193" y="344"/>
                </a:lnTo>
                <a:lnTo>
                  <a:pt x="187" y="332"/>
                </a:lnTo>
                <a:lnTo>
                  <a:pt x="182" y="322"/>
                </a:lnTo>
                <a:lnTo>
                  <a:pt x="176" y="309"/>
                </a:lnTo>
                <a:lnTo>
                  <a:pt x="171" y="297"/>
                </a:lnTo>
                <a:lnTo>
                  <a:pt x="166" y="285"/>
                </a:lnTo>
                <a:lnTo>
                  <a:pt x="162" y="270"/>
                </a:lnTo>
                <a:lnTo>
                  <a:pt x="159" y="259"/>
                </a:lnTo>
                <a:lnTo>
                  <a:pt x="156" y="246"/>
                </a:lnTo>
                <a:lnTo>
                  <a:pt x="151" y="232"/>
                </a:lnTo>
                <a:lnTo>
                  <a:pt x="148" y="217"/>
                </a:lnTo>
                <a:lnTo>
                  <a:pt x="144" y="202"/>
                </a:lnTo>
                <a:lnTo>
                  <a:pt x="143" y="188"/>
                </a:lnTo>
                <a:lnTo>
                  <a:pt x="141" y="175"/>
                </a:lnTo>
                <a:lnTo>
                  <a:pt x="140" y="160"/>
                </a:lnTo>
                <a:lnTo>
                  <a:pt x="140" y="144"/>
                </a:lnTo>
                <a:lnTo>
                  <a:pt x="140" y="130"/>
                </a:lnTo>
                <a:lnTo>
                  <a:pt x="140" y="114"/>
                </a:lnTo>
                <a:lnTo>
                  <a:pt x="176" y="114"/>
                </a:lnTo>
                <a:lnTo>
                  <a:pt x="90" y="0"/>
                </a:lnTo>
                <a:lnTo>
                  <a:pt x="0" y="114"/>
                </a:lnTo>
                <a:lnTo>
                  <a:pt x="34" y="114"/>
                </a:lnTo>
                <a:lnTo>
                  <a:pt x="34" y="132"/>
                </a:lnTo>
                <a:lnTo>
                  <a:pt x="34" y="148"/>
                </a:lnTo>
                <a:lnTo>
                  <a:pt x="35" y="166"/>
                </a:lnTo>
                <a:lnTo>
                  <a:pt x="37" y="180"/>
                </a:lnTo>
                <a:lnTo>
                  <a:pt x="39" y="196"/>
                </a:lnTo>
                <a:lnTo>
                  <a:pt x="40" y="210"/>
                </a:lnTo>
                <a:lnTo>
                  <a:pt x="43" y="225"/>
                </a:lnTo>
                <a:lnTo>
                  <a:pt x="45" y="238"/>
                </a:lnTo>
                <a:lnTo>
                  <a:pt x="48" y="251"/>
                </a:lnTo>
                <a:lnTo>
                  <a:pt x="51" y="266"/>
                </a:lnTo>
                <a:lnTo>
                  <a:pt x="56" y="283"/>
                </a:lnTo>
                <a:lnTo>
                  <a:pt x="61" y="296"/>
                </a:lnTo>
                <a:lnTo>
                  <a:pt x="64" y="309"/>
                </a:lnTo>
                <a:lnTo>
                  <a:pt x="68" y="322"/>
                </a:lnTo>
                <a:lnTo>
                  <a:pt x="74" y="338"/>
                </a:lnTo>
                <a:lnTo>
                  <a:pt x="81" y="351"/>
                </a:lnTo>
                <a:lnTo>
                  <a:pt x="85" y="365"/>
                </a:lnTo>
                <a:lnTo>
                  <a:pt x="92" y="378"/>
                </a:lnTo>
                <a:lnTo>
                  <a:pt x="100" y="392"/>
                </a:lnTo>
                <a:lnTo>
                  <a:pt x="105" y="404"/>
                </a:lnTo>
                <a:lnTo>
                  <a:pt x="114" y="417"/>
                </a:lnTo>
                <a:lnTo>
                  <a:pt x="122" y="431"/>
                </a:lnTo>
                <a:lnTo>
                  <a:pt x="127" y="441"/>
                </a:lnTo>
                <a:lnTo>
                  <a:pt x="136" y="452"/>
                </a:lnTo>
                <a:lnTo>
                  <a:pt x="143" y="465"/>
                </a:lnTo>
                <a:lnTo>
                  <a:pt x="153" y="476"/>
                </a:lnTo>
                <a:lnTo>
                  <a:pt x="162" y="489"/>
                </a:lnTo>
                <a:lnTo>
                  <a:pt x="171" y="500"/>
                </a:lnTo>
                <a:lnTo>
                  <a:pt x="180" y="510"/>
                </a:lnTo>
                <a:lnTo>
                  <a:pt x="190" y="522"/>
                </a:lnTo>
                <a:lnTo>
                  <a:pt x="199" y="531"/>
                </a:lnTo>
                <a:lnTo>
                  <a:pt x="207" y="539"/>
                </a:lnTo>
                <a:lnTo>
                  <a:pt x="218" y="550"/>
                </a:lnTo>
                <a:lnTo>
                  <a:pt x="229" y="560"/>
                </a:lnTo>
                <a:lnTo>
                  <a:pt x="238" y="568"/>
                </a:lnTo>
                <a:lnTo>
                  <a:pt x="250" y="578"/>
                </a:lnTo>
                <a:lnTo>
                  <a:pt x="260" y="586"/>
                </a:lnTo>
                <a:lnTo>
                  <a:pt x="272" y="595"/>
                </a:lnTo>
                <a:lnTo>
                  <a:pt x="284" y="604"/>
                </a:lnTo>
                <a:lnTo>
                  <a:pt x="294" y="612"/>
                </a:lnTo>
                <a:lnTo>
                  <a:pt x="307" y="620"/>
                </a:lnTo>
                <a:lnTo>
                  <a:pt x="318" y="628"/>
                </a:lnTo>
                <a:lnTo>
                  <a:pt x="328" y="635"/>
                </a:lnTo>
                <a:lnTo>
                  <a:pt x="335" y="638"/>
                </a:lnTo>
                <a:lnTo>
                  <a:pt x="342" y="644"/>
                </a:lnTo>
                <a:lnTo>
                  <a:pt x="347" y="647"/>
                </a:lnTo>
                <a:lnTo>
                  <a:pt x="354" y="650"/>
                </a:lnTo>
                <a:lnTo>
                  <a:pt x="360" y="652"/>
                </a:lnTo>
                <a:lnTo>
                  <a:pt x="368" y="655"/>
                </a:lnTo>
                <a:lnTo>
                  <a:pt x="376" y="660"/>
                </a:lnTo>
                <a:lnTo>
                  <a:pt x="382" y="665"/>
                </a:lnTo>
                <a:lnTo>
                  <a:pt x="388" y="668"/>
                </a:lnTo>
                <a:lnTo>
                  <a:pt x="396" y="670"/>
                </a:lnTo>
                <a:lnTo>
                  <a:pt x="403" y="673"/>
                </a:lnTo>
                <a:lnTo>
                  <a:pt x="412" y="676"/>
                </a:lnTo>
                <a:lnTo>
                  <a:pt x="420" y="682"/>
                </a:lnTo>
                <a:lnTo>
                  <a:pt x="427" y="684"/>
                </a:lnTo>
                <a:lnTo>
                  <a:pt x="434" y="686"/>
                </a:lnTo>
                <a:lnTo>
                  <a:pt x="440" y="689"/>
                </a:lnTo>
                <a:lnTo>
                  <a:pt x="449" y="692"/>
                </a:lnTo>
                <a:lnTo>
                  <a:pt x="456" y="694"/>
                </a:lnTo>
                <a:lnTo>
                  <a:pt x="461" y="697"/>
                </a:lnTo>
              </a:path>
            </a:pathLst>
          </a:custGeom>
          <a:solidFill>
            <a:schemeClr val="accent3">
              <a:lumMod val="60000"/>
              <a:lumOff val="40000"/>
            </a:schemeClr>
          </a:solidFill>
          <a:ln w="12700" cap="rnd" cmpd="sng">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1274" name="Freeform 10"/>
          <p:cNvSpPr>
            <a:spLocks/>
          </p:cNvSpPr>
          <p:nvPr/>
        </p:nvSpPr>
        <p:spPr bwMode="auto">
          <a:xfrm>
            <a:off x="4538810" y="2736407"/>
            <a:ext cx="1112837" cy="1608138"/>
          </a:xfrm>
          <a:custGeom>
            <a:avLst/>
            <a:gdLst>
              <a:gd name="T0" fmla="*/ 81167 w 521"/>
              <a:gd name="T1" fmla="*/ 0 h 700"/>
              <a:gd name="T2" fmla="*/ 21360 w 521"/>
              <a:gd name="T3" fmla="*/ 220545 h 700"/>
              <a:gd name="T4" fmla="*/ 57671 w 521"/>
              <a:gd name="T5" fmla="*/ 234329 h 700"/>
              <a:gd name="T6" fmla="*/ 102526 w 521"/>
              <a:gd name="T7" fmla="*/ 252707 h 700"/>
              <a:gd name="T8" fmla="*/ 138838 w 521"/>
              <a:gd name="T9" fmla="*/ 264194 h 700"/>
              <a:gd name="T10" fmla="*/ 177285 w 521"/>
              <a:gd name="T11" fmla="*/ 287167 h 700"/>
              <a:gd name="T12" fmla="*/ 217868 w 521"/>
              <a:gd name="T13" fmla="*/ 305546 h 700"/>
              <a:gd name="T14" fmla="*/ 254180 w 521"/>
              <a:gd name="T15" fmla="*/ 330817 h 700"/>
              <a:gd name="T16" fmla="*/ 284083 w 521"/>
              <a:gd name="T17" fmla="*/ 349196 h 700"/>
              <a:gd name="T18" fmla="*/ 318259 w 521"/>
              <a:gd name="T19" fmla="*/ 374466 h 700"/>
              <a:gd name="T20" fmla="*/ 356706 w 521"/>
              <a:gd name="T21" fmla="*/ 397440 h 700"/>
              <a:gd name="T22" fmla="*/ 382337 w 521"/>
              <a:gd name="T23" fmla="*/ 415819 h 700"/>
              <a:gd name="T24" fmla="*/ 414377 w 521"/>
              <a:gd name="T25" fmla="*/ 452576 h 700"/>
              <a:gd name="T26" fmla="*/ 459232 w 521"/>
              <a:gd name="T27" fmla="*/ 491631 h 700"/>
              <a:gd name="T28" fmla="*/ 506223 w 521"/>
              <a:gd name="T29" fmla="*/ 530685 h 700"/>
              <a:gd name="T30" fmla="*/ 538263 w 521"/>
              <a:gd name="T31" fmla="*/ 574335 h 700"/>
              <a:gd name="T32" fmla="*/ 574574 w 521"/>
              <a:gd name="T33" fmla="*/ 620282 h 700"/>
              <a:gd name="T34" fmla="*/ 610886 w 521"/>
              <a:gd name="T35" fmla="*/ 673121 h 700"/>
              <a:gd name="T36" fmla="*/ 649333 w 521"/>
              <a:gd name="T37" fmla="*/ 725959 h 700"/>
              <a:gd name="T38" fmla="*/ 681372 w 521"/>
              <a:gd name="T39" fmla="*/ 787988 h 700"/>
              <a:gd name="T40" fmla="*/ 704868 w 521"/>
              <a:gd name="T41" fmla="*/ 840826 h 700"/>
              <a:gd name="T42" fmla="*/ 728363 w 521"/>
              <a:gd name="T43" fmla="*/ 895963 h 700"/>
              <a:gd name="T44" fmla="*/ 749723 w 521"/>
              <a:gd name="T45" fmla="*/ 953396 h 700"/>
              <a:gd name="T46" fmla="*/ 768947 w 521"/>
              <a:gd name="T47" fmla="*/ 1010830 h 700"/>
              <a:gd name="T48" fmla="*/ 781763 w 521"/>
              <a:gd name="T49" fmla="*/ 1075155 h 700"/>
              <a:gd name="T50" fmla="*/ 796714 w 521"/>
              <a:gd name="T51" fmla="*/ 1141778 h 700"/>
              <a:gd name="T52" fmla="*/ 805258 w 521"/>
              <a:gd name="T53" fmla="*/ 1206104 h 700"/>
              <a:gd name="T54" fmla="*/ 807394 w 521"/>
              <a:gd name="T55" fmla="*/ 1277321 h 700"/>
              <a:gd name="T56" fmla="*/ 807394 w 521"/>
              <a:gd name="T57" fmla="*/ 1343944 h 700"/>
              <a:gd name="T58" fmla="*/ 912056 w 521"/>
              <a:gd name="T59" fmla="*/ 1605841 h 700"/>
              <a:gd name="T60" fmla="*/ 1033806 w 521"/>
              <a:gd name="T61" fmla="*/ 1343944 h 700"/>
              <a:gd name="T62" fmla="*/ 1033806 w 521"/>
              <a:gd name="T63" fmla="*/ 1263537 h 700"/>
              <a:gd name="T64" fmla="*/ 1025262 w 521"/>
              <a:gd name="T65" fmla="*/ 1187725 h 700"/>
              <a:gd name="T66" fmla="*/ 1018854 w 521"/>
              <a:gd name="T67" fmla="*/ 1125696 h 700"/>
              <a:gd name="T68" fmla="*/ 1008175 w 521"/>
              <a:gd name="T69" fmla="*/ 1059074 h 700"/>
              <a:gd name="T70" fmla="*/ 995359 w 521"/>
              <a:gd name="T71" fmla="*/ 997045 h 700"/>
              <a:gd name="T72" fmla="*/ 978271 w 521"/>
              <a:gd name="T73" fmla="*/ 925828 h 700"/>
              <a:gd name="T74" fmla="*/ 961183 w 521"/>
              <a:gd name="T75" fmla="*/ 870692 h 700"/>
              <a:gd name="T76" fmla="*/ 935552 w 521"/>
              <a:gd name="T77" fmla="*/ 801772 h 700"/>
              <a:gd name="T78" fmla="*/ 909920 w 521"/>
              <a:gd name="T79" fmla="*/ 742041 h 700"/>
              <a:gd name="T80" fmla="*/ 877881 w 521"/>
              <a:gd name="T81" fmla="*/ 677715 h 700"/>
              <a:gd name="T82" fmla="*/ 847977 w 521"/>
              <a:gd name="T83" fmla="*/ 620282 h 700"/>
              <a:gd name="T84" fmla="*/ 815938 w 521"/>
              <a:gd name="T85" fmla="*/ 567443 h 700"/>
              <a:gd name="T86" fmla="*/ 779627 w 521"/>
              <a:gd name="T87" fmla="*/ 512307 h 700"/>
              <a:gd name="T88" fmla="*/ 739043 w 521"/>
              <a:gd name="T89" fmla="*/ 461765 h 700"/>
              <a:gd name="T90" fmla="*/ 698460 w 521"/>
              <a:gd name="T91" fmla="*/ 411224 h 700"/>
              <a:gd name="T92" fmla="*/ 662149 w 521"/>
              <a:gd name="T93" fmla="*/ 369872 h 700"/>
              <a:gd name="T94" fmla="*/ 615157 w 521"/>
              <a:gd name="T95" fmla="*/ 323925 h 700"/>
              <a:gd name="T96" fmla="*/ 572438 w 521"/>
              <a:gd name="T97" fmla="*/ 282573 h 700"/>
              <a:gd name="T98" fmla="*/ 525447 w 521"/>
              <a:gd name="T99" fmla="*/ 241221 h 700"/>
              <a:gd name="T100" fmla="*/ 476320 w 521"/>
              <a:gd name="T101" fmla="*/ 204463 h 700"/>
              <a:gd name="T102" fmla="*/ 429329 w 521"/>
              <a:gd name="T103" fmla="*/ 167706 h 700"/>
              <a:gd name="T104" fmla="*/ 388745 w 521"/>
              <a:gd name="T105" fmla="*/ 142435 h 700"/>
              <a:gd name="T106" fmla="*/ 360978 w 521"/>
              <a:gd name="T107" fmla="*/ 124056 h 700"/>
              <a:gd name="T108" fmla="*/ 337482 w 521"/>
              <a:gd name="T109" fmla="*/ 110272 h 700"/>
              <a:gd name="T110" fmla="*/ 305443 w 521"/>
              <a:gd name="T111" fmla="*/ 94191 h 700"/>
              <a:gd name="T112" fmla="*/ 275539 w 521"/>
              <a:gd name="T113" fmla="*/ 75812 h 700"/>
              <a:gd name="T114" fmla="*/ 243500 w 521"/>
              <a:gd name="T115" fmla="*/ 59731 h 700"/>
              <a:gd name="T116" fmla="*/ 207188 w 521"/>
              <a:gd name="T117" fmla="*/ 43649 h 700"/>
              <a:gd name="T118" fmla="*/ 181557 w 521"/>
              <a:gd name="T119" fmla="*/ 32163 h 700"/>
              <a:gd name="T120" fmla="*/ 149517 w 521"/>
              <a:gd name="T121" fmla="*/ 20676 h 700"/>
              <a:gd name="T122" fmla="*/ 117478 w 521"/>
              <a:gd name="T123" fmla="*/ 9189 h 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1"/>
              <a:gd name="T187" fmla="*/ 0 h 700"/>
              <a:gd name="T188" fmla="*/ 521 w 521"/>
              <a:gd name="T189" fmla="*/ 700 h 7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1" h="700">
                <a:moveTo>
                  <a:pt x="49" y="1"/>
                </a:moveTo>
                <a:lnTo>
                  <a:pt x="38" y="0"/>
                </a:lnTo>
                <a:lnTo>
                  <a:pt x="0" y="92"/>
                </a:lnTo>
                <a:lnTo>
                  <a:pt x="10" y="96"/>
                </a:lnTo>
                <a:lnTo>
                  <a:pt x="17" y="98"/>
                </a:lnTo>
                <a:lnTo>
                  <a:pt x="27" y="102"/>
                </a:lnTo>
                <a:lnTo>
                  <a:pt x="38" y="105"/>
                </a:lnTo>
                <a:lnTo>
                  <a:pt x="48" y="110"/>
                </a:lnTo>
                <a:lnTo>
                  <a:pt x="57" y="112"/>
                </a:lnTo>
                <a:lnTo>
                  <a:pt x="65" y="115"/>
                </a:lnTo>
                <a:lnTo>
                  <a:pt x="75" y="121"/>
                </a:lnTo>
                <a:lnTo>
                  <a:pt x="83" y="125"/>
                </a:lnTo>
                <a:lnTo>
                  <a:pt x="92" y="129"/>
                </a:lnTo>
                <a:lnTo>
                  <a:pt x="102" y="133"/>
                </a:lnTo>
                <a:lnTo>
                  <a:pt x="111" y="139"/>
                </a:lnTo>
                <a:lnTo>
                  <a:pt x="119" y="144"/>
                </a:lnTo>
                <a:lnTo>
                  <a:pt x="127" y="148"/>
                </a:lnTo>
                <a:lnTo>
                  <a:pt x="133" y="152"/>
                </a:lnTo>
                <a:lnTo>
                  <a:pt x="141" y="158"/>
                </a:lnTo>
                <a:lnTo>
                  <a:pt x="149" y="163"/>
                </a:lnTo>
                <a:lnTo>
                  <a:pt x="158" y="168"/>
                </a:lnTo>
                <a:lnTo>
                  <a:pt x="167" y="173"/>
                </a:lnTo>
                <a:lnTo>
                  <a:pt x="171" y="178"/>
                </a:lnTo>
                <a:lnTo>
                  <a:pt x="179" y="181"/>
                </a:lnTo>
                <a:lnTo>
                  <a:pt x="186" y="189"/>
                </a:lnTo>
                <a:lnTo>
                  <a:pt x="194" y="197"/>
                </a:lnTo>
                <a:lnTo>
                  <a:pt x="207" y="204"/>
                </a:lnTo>
                <a:lnTo>
                  <a:pt x="215" y="214"/>
                </a:lnTo>
                <a:lnTo>
                  <a:pt x="225" y="221"/>
                </a:lnTo>
                <a:lnTo>
                  <a:pt x="237" y="231"/>
                </a:lnTo>
                <a:lnTo>
                  <a:pt x="246" y="242"/>
                </a:lnTo>
                <a:lnTo>
                  <a:pt x="252" y="250"/>
                </a:lnTo>
                <a:lnTo>
                  <a:pt x="261" y="261"/>
                </a:lnTo>
                <a:lnTo>
                  <a:pt x="269" y="270"/>
                </a:lnTo>
                <a:lnTo>
                  <a:pt x="279" y="281"/>
                </a:lnTo>
                <a:lnTo>
                  <a:pt x="286" y="293"/>
                </a:lnTo>
                <a:lnTo>
                  <a:pt x="296" y="305"/>
                </a:lnTo>
                <a:lnTo>
                  <a:pt x="304" y="316"/>
                </a:lnTo>
                <a:lnTo>
                  <a:pt x="312" y="331"/>
                </a:lnTo>
                <a:lnTo>
                  <a:pt x="319" y="343"/>
                </a:lnTo>
                <a:lnTo>
                  <a:pt x="324" y="356"/>
                </a:lnTo>
                <a:lnTo>
                  <a:pt x="330" y="366"/>
                </a:lnTo>
                <a:lnTo>
                  <a:pt x="336" y="379"/>
                </a:lnTo>
                <a:lnTo>
                  <a:pt x="341" y="390"/>
                </a:lnTo>
                <a:lnTo>
                  <a:pt x="346" y="403"/>
                </a:lnTo>
                <a:lnTo>
                  <a:pt x="351" y="415"/>
                </a:lnTo>
                <a:lnTo>
                  <a:pt x="355" y="430"/>
                </a:lnTo>
                <a:lnTo>
                  <a:pt x="360" y="440"/>
                </a:lnTo>
                <a:lnTo>
                  <a:pt x="363" y="455"/>
                </a:lnTo>
                <a:lnTo>
                  <a:pt x="366" y="468"/>
                </a:lnTo>
                <a:lnTo>
                  <a:pt x="370" y="481"/>
                </a:lnTo>
                <a:lnTo>
                  <a:pt x="373" y="497"/>
                </a:lnTo>
                <a:lnTo>
                  <a:pt x="375" y="512"/>
                </a:lnTo>
                <a:lnTo>
                  <a:pt x="377" y="525"/>
                </a:lnTo>
                <a:lnTo>
                  <a:pt x="378" y="540"/>
                </a:lnTo>
                <a:lnTo>
                  <a:pt x="378" y="556"/>
                </a:lnTo>
                <a:lnTo>
                  <a:pt x="378" y="569"/>
                </a:lnTo>
                <a:lnTo>
                  <a:pt x="378" y="585"/>
                </a:lnTo>
                <a:lnTo>
                  <a:pt x="341" y="585"/>
                </a:lnTo>
                <a:lnTo>
                  <a:pt x="427" y="699"/>
                </a:lnTo>
                <a:lnTo>
                  <a:pt x="520" y="585"/>
                </a:lnTo>
                <a:lnTo>
                  <a:pt x="484" y="585"/>
                </a:lnTo>
                <a:lnTo>
                  <a:pt x="484" y="567"/>
                </a:lnTo>
                <a:lnTo>
                  <a:pt x="484" y="550"/>
                </a:lnTo>
                <a:lnTo>
                  <a:pt x="482" y="534"/>
                </a:lnTo>
                <a:lnTo>
                  <a:pt x="480" y="517"/>
                </a:lnTo>
                <a:lnTo>
                  <a:pt x="480" y="504"/>
                </a:lnTo>
                <a:lnTo>
                  <a:pt x="477" y="490"/>
                </a:lnTo>
                <a:lnTo>
                  <a:pt x="475" y="475"/>
                </a:lnTo>
                <a:lnTo>
                  <a:pt x="472" y="461"/>
                </a:lnTo>
                <a:lnTo>
                  <a:pt x="471" y="449"/>
                </a:lnTo>
                <a:lnTo>
                  <a:pt x="466" y="434"/>
                </a:lnTo>
                <a:lnTo>
                  <a:pt x="462" y="416"/>
                </a:lnTo>
                <a:lnTo>
                  <a:pt x="458" y="403"/>
                </a:lnTo>
                <a:lnTo>
                  <a:pt x="453" y="390"/>
                </a:lnTo>
                <a:lnTo>
                  <a:pt x="450" y="379"/>
                </a:lnTo>
                <a:lnTo>
                  <a:pt x="443" y="362"/>
                </a:lnTo>
                <a:lnTo>
                  <a:pt x="438" y="349"/>
                </a:lnTo>
                <a:lnTo>
                  <a:pt x="431" y="336"/>
                </a:lnTo>
                <a:lnTo>
                  <a:pt x="426" y="323"/>
                </a:lnTo>
                <a:lnTo>
                  <a:pt x="418" y="308"/>
                </a:lnTo>
                <a:lnTo>
                  <a:pt x="411" y="295"/>
                </a:lnTo>
                <a:lnTo>
                  <a:pt x="405" y="281"/>
                </a:lnTo>
                <a:lnTo>
                  <a:pt x="397" y="270"/>
                </a:lnTo>
                <a:lnTo>
                  <a:pt x="390" y="260"/>
                </a:lnTo>
                <a:lnTo>
                  <a:pt x="382" y="247"/>
                </a:lnTo>
                <a:lnTo>
                  <a:pt x="375" y="236"/>
                </a:lnTo>
                <a:lnTo>
                  <a:pt x="365" y="223"/>
                </a:lnTo>
                <a:lnTo>
                  <a:pt x="356" y="211"/>
                </a:lnTo>
                <a:lnTo>
                  <a:pt x="346" y="201"/>
                </a:lnTo>
                <a:lnTo>
                  <a:pt x="338" y="189"/>
                </a:lnTo>
                <a:lnTo>
                  <a:pt x="327" y="179"/>
                </a:lnTo>
                <a:lnTo>
                  <a:pt x="319" y="168"/>
                </a:lnTo>
                <a:lnTo>
                  <a:pt x="310" y="161"/>
                </a:lnTo>
                <a:lnTo>
                  <a:pt x="300" y="149"/>
                </a:lnTo>
                <a:lnTo>
                  <a:pt x="288" y="141"/>
                </a:lnTo>
                <a:lnTo>
                  <a:pt x="279" y="131"/>
                </a:lnTo>
                <a:lnTo>
                  <a:pt x="268" y="123"/>
                </a:lnTo>
                <a:lnTo>
                  <a:pt x="257" y="114"/>
                </a:lnTo>
                <a:lnTo>
                  <a:pt x="246" y="105"/>
                </a:lnTo>
                <a:lnTo>
                  <a:pt x="233" y="96"/>
                </a:lnTo>
                <a:lnTo>
                  <a:pt x="223" y="89"/>
                </a:lnTo>
                <a:lnTo>
                  <a:pt x="210" y="79"/>
                </a:lnTo>
                <a:lnTo>
                  <a:pt x="201" y="73"/>
                </a:lnTo>
                <a:lnTo>
                  <a:pt x="189" y="65"/>
                </a:lnTo>
                <a:lnTo>
                  <a:pt x="182" y="62"/>
                </a:lnTo>
                <a:lnTo>
                  <a:pt x="176" y="57"/>
                </a:lnTo>
                <a:lnTo>
                  <a:pt x="169" y="54"/>
                </a:lnTo>
                <a:lnTo>
                  <a:pt x="165" y="51"/>
                </a:lnTo>
                <a:lnTo>
                  <a:pt x="158" y="48"/>
                </a:lnTo>
                <a:lnTo>
                  <a:pt x="150" y="44"/>
                </a:lnTo>
                <a:lnTo>
                  <a:pt x="143" y="41"/>
                </a:lnTo>
                <a:lnTo>
                  <a:pt x="135" y="36"/>
                </a:lnTo>
                <a:lnTo>
                  <a:pt x="129" y="33"/>
                </a:lnTo>
                <a:lnTo>
                  <a:pt x="123" y="30"/>
                </a:lnTo>
                <a:lnTo>
                  <a:pt x="114" y="26"/>
                </a:lnTo>
                <a:lnTo>
                  <a:pt x="107" y="23"/>
                </a:lnTo>
                <a:lnTo>
                  <a:pt x="97" y="19"/>
                </a:lnTo>
                <a:lnTo>
                  <a:pt x="92" y="17"/>
                </a:lnTo>
                <a:lnTo>
                  <a:pt x="85" y="14"/>
                </a:lnTo>
                <a:lnTo>
                  <a:pt x="77" y="11"/>
                </a:lnTo>
                <a:lnTo>
                  <a:pt x="70" y="9"/>
                </a:lnTo>
                <a:lnTo>
                  <a:pt x="61" y="6"/>
                </a:lnTo>
                <a:lnTo>
                  <a:pt x="55" y="4"/>
                </a:lnTo>
              </a:path>
            </a:pathLst>
          </a:custGeom>
          <a:solidFill>
            <a:schemeClr val="accent3">
              <a:lumMod val="60000"/>
              <a:lumOff val="40000"/>
            </a:schemeClr>
          </a:solidFill>
          <a:ln w="12700" cap="rnd" cmpd="sng">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1275" name="Freeform 11"/>
          <p:cNvSpPr>
            <a:spLocks/>
          </p:cNvSpPr>
          <p:nvPr/>
        </p:nvSpPr>
        <p:spPr bwMode="auto">
          <a:xfrm>
            <a:off x="2867172" y="2610995"/>
            <a:ext cx="1590675" cy="1100137"/>
          </a:xfrm>
          <a:custGeom>
            <a:avLst/>
            <a:gdLst>
              <a:gd name="T0" fmla="*/ 213800 w 744"/>
              <a:gd name="T1" fmla="*/ 1097840 h 479"/>
              <a:gd name="T2" fmla="*/ 226628 w 744"/>
              <a:gd name="T3" fmla="*/ 1058796 h 479"/>
              <a:gd name="T4" fmla="*/ 243732 w 744"/>
              <a:gd name="T5" fmla="*/ 1015158 h 479"/>
              <a:gd name="T6" fmla="*/ 260836 w 744"/>
              <a:gd name="T7" fmla="*/ 978410 h 479"/>
              <a:gd name="T8" fmla="*/ 275803 w 744"/>
              <a:gd name="T9" fmla="*/ 939365 h 479"/>
              <a:gd name="T10" fmla="*/ 297183 w 744"/>
              <a:gd name="T11" fmla="*/ 898024 h 479"/>
              <a:gd name="T12" fmla="*/ 322839 w 744"/>
              <a:gd name="T13" fmla="*/ 856683 h 479"/>
              <a:gd name="T14" fmla="*/ 339943 w 744"/>
              <a:gd name="T15" fmla="*/ 831419 h 479"/>
              <a:gd name="T16" fmla="*/ 367737 w 744"/>
              <a:gd name="T17" fmla="*/ 796968 h 479"/>
              <a:gd name="T18" fmla="*/ 391255 w 744"/>
              <a:gd name="T19" fmla="*/ 760220 h 479"/>
              <a:gd name="T20" fmla="*/ 410497 w 744"/>
              <a:gd name="T21" fmla="*/ 732659 h 479"/>
              <a:gd name="T22" fmla="*/ 440429 w 744"/>
              <a:gd name="T23" fmla="*/ 698208 h 479"/>
              <a:gd name="T24" fmla="*/ 481051 w 744"/>
              <a:gd name="T25" fmla="*/ 652273 h 479"/>
              <a:gd name="T26" fmla="*/ 519535 w 744"/>
              <a:gd name="T27" fmla="*/ 613229 h 479"/>
              <a:gd name="T28" fmla="*/ 566571 w 744"/>
              <a:gd name="T29" fmla="*/ 571887 h 479"/>
              <a:gd name="T30" fmla="*/ 611469 w 744"/>
              <a:gd name="T31" fmla="*/ 539733 h 479"/>
              <a:gd name="T32" fmla="*/ 664919 w 744"/>
              <a:gd name="T33" fmla="*/ 498392 h 479"/>
              <a:gd name="T34" fmla="*/ 718369 w 744"/>
              <a:gd name="T35" fmla="*/ 463941 h 479"/>
              <a:gd name="T36" fmla="*/ 778233 w 744"/>
              <a:gd name="T37" fmla="*/ 429490 h 479"/>
              <a:gd name="T38" fmla="*/ 831684 w 744"/>
              <a:gd name="T39" fmla="*/ 406522 h 479"/>
              <a:gd name="T40" fmla="*/ 885134 w 744"/>
              <a:gd name="T41" fmla="*/ 383555 h 479"/>
              <a:gd name="T42" fmla="*/ 942860 w 744"/>
              <a:gd name="T43" fmla="*/ 362884 h 479"/>
              <a:gd name="T44" fmla="*/ 998448 w 744"/>
              <a:gd name="T45" fmla="*/ 344511 h 479"/>
              <a:gd name="T46" fmla="*/ 1062588 w 744"/>
              <a:gd name="T47" fmla="*/ 330730 h 479"/>
              <a:gd name="T48" fmla="*/ 1124590 w 744"/>
              <a:gd name="T49" fmla="*/ 314653 h 479"/>
              <a:gd name="T50" fmla="*/ 1190868 w 744"/>
              <a:gd name="T51" fmla="*/ 307763 h 479"/>
              <a:gd name="T52" fmla="*/ 1263560 w 744"/>
              <a:gd name="T53" fmla="*/ 303169 h 479"/>
              <a:gd name="T54" fmla="*/ 1325563 w 744"/>
              <a:gd name="T55" fmla="*/ 303169 h 479"/>
              <a:gd name="T56" fmla="*/ 1588537 w 744"/>
              <a:gd name="T57" fmla="*/ 197519 h 479"/>
              <a:gd name="T58" fmla="*/ 1325563 w 744"/>
              <a:gd name="T59" fmla="*/ 75792 h 479"/>
              <a:gd name="T60" fmla="*/ 1248594 w 744"/>
              <a:gd name="T61" fmla="*/ 75792 h 479"/>
              <a:gd name="T62" fmla="*/ 1175902 w 744"/>
              <a:gd name="T63" fmla="*/ 82683 h 479"/>
              <a:gd name="T64" fmla="*/ 1111762 w 744"/>
              <a:gd name="T65" fmla="*/ 89573 h 479"/>
              <a:gd name="T66" fmla="*/ 1045484 w 744"/>
              <a:gd name="T67" fmla="*/ 101056 h 479"/>
              <a:gd name="T68" fmla="*/ 985620 w 744"/>
              <a:gd name="T69" fmla="*/ 114837 h 479"/>
              <a:gd name="T70" fmla="*/ 915066 w 744"/>
              <a:gd name="T71" fmla="*/ 130914 h 479"/>
              <a:gd name="T72" fmla="*/ 855202 w 744"/>
              <a:gd name="T73" fmla="*/ 151585 h 479"/>
              <a:gd name="T74" fmla="*/ 788923 w 744"/>
              <a:gd name="T75" fmla="*/ 174552 h 479"/>
              <a:gd name="T76" fmla="*/ 731197 w 744"/>
              <a:gd name="T77" fmla="*/ 202113 h 479"/>
              <a:gd name="T78" fmla="*/ 669195 w 744"/>
              <a:gd name="T79" fmla="*/ 231970 h 479"/>
              <a:gd name="T80" fmla="*/ 611469 w 744"/>
              <a:gd name="T81" fmla="*/ 261828 h 479"/>
              <a:gd name="T82" fmla="*/ 555881 w 744"/>
              <a:gd name="T83" fmla="*/ 296279 h 479"/>
              <a:gd name="T84" fmla="*/ 504569 w 744"/>
              <a:gd name="T85" fmla="*/ 333027 h 479"/>
              <a:gd name="T86" fmla="*/ 451119 w 744"/>
              <a:gd name="T87" fmla="*/ 374368 h 479"/>
              <a:gd name="T88" fmla="*/ 404083 w 744"/>
              <a:gd name="T89" fmla="*/ 411116 h 479"/>
              <a:gd name="T90" fmla="*/ 359185 w 744"/>
              <a:gd name="T91" fmla="*/ 450160 h 479"/>
              <a:gd name="T92" fmla="*/ 312149 w 744"/>
              <a:gd name="T93" fmla="*/ 498392 h 479"/>
              <a:gd name="T94" fmla="*/ 273665 w 744"/>
              <a:gd name="T95" fmla="*/ 539733 h 479"/>
              <a:gd name="T96" fmla="*/ 233042 w 744"/>
              <a:gd name="T97" fmla="*/ 587965 h 479"/>
              <a:gd name="T98" fmla="*/ 196696 w 744"/>
              <a:gd name="T99" fmla="*/ 638493 h 479"/>
              <a:gd name="T100" fmla="*/ 160350 w 744"/>
              <a:gd name="T101" fmla="*/ 686724 h 479"/>
              <a:gd name="T102" fmla="*/ 136832 w 744"/>
              <a:gd name="T103" fmla="*/ 723472 h 479"/>
              <a:gd name="T104" fmla="*/ 115452 w 744"/>
              <a:gd name="T105" fmla="*/ 753330 h 479"/>
              <a:gd name="T106" fmla="*/ 102624 w 744"/>
              <a:gd name="T107" fmla="*/ 780891 h 479"/>
              <a:gd name="T108" fmla="*/ 85520 w 744"/>
              <a:gd name="T109" fmla="*/ 810748 h 479"/>
              <a:gd name="T110" fmla="*/ 72692 w 744"/>
              <a:gd name="T111" fmla="*/ 838309 h 479"/>
              <a:gd name="T112" fmla="*/ 55588 w 744"/>
              <a:gd name="T113" fmla="*/ 870463 h 479"/>
              <a:gd name="T114" fmla="*/ 38484 w 744"/>
              <a:gd name="T115" fmla="*/ 904914 h 479"/>
              <a:gd name="T116" fmla="*/ 27794 w 744"/>
              <a:gd name="T117" fmla="*/ 934772 h 479"/>
              <a:gd name="T118" fmla="*/ 17104 w 744"/>
              <a:gd name="T119" fmla="*/ 969223 h 479"/>
              <a:gd name="T120" fmla="*/ 2138 w 744"/>
              <a:gd name="T121" fmla="*/ 999081 h 4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
              <a:gd name="T184" fmla="*/ 0 h 479"/>
              <a:gd name="T185" fmla="*/ 744 w 744"/>
              <a:gd name="T186" fmla="*/ 479 h 4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 h="479">
                <a:moveTo>
                  <a:pt x="0" y="441"/>
                </a:moveTo>
                <a:lnTo>
                  <a:pt x="100" y="478"/>
                </a:lnTo>
                <a:lnTo>
                  <a:pt x="103" y="471"/>
                </a:lnTo>
                <a:lnTo>
                  <a:pt x="106" y="461"/>
                </a:lnTo>
                <a:lnTo>
                  <a:pt x="110" y="451"/>
                </a:lnTo>
                <a:lnTo>
                  <a:pt x="114" y="442"/>
                </a:lnTo>
                <a:lnTo>
                  <a:pt x="117" y="434"/>
                </a:lnTo>
                <a:lnTo>
                  <a:pt x="122" y="426"/>
                </a:lnTo>
                <a:lnTo>
                  <a:pt x="127" y="416"/>
                </a:lnTo>
                <a:lnTo>
                  <a:pt x="129" y="409"/>
                </a:lnTo>
                <a:lnTo>
                  <a:pt x="136" y="400"/>
                </a:lnTo>
                <a:lnTo>
                  <a:pt x="139" y="391"/>
                </a:lnTo>
                <a:lnTo>
                  <a:pt x="146" y="383"/>
                </a:lnTo>
                <a:lnTo>
                  <a:pt x="151" y="373"/>
                </a:lnTo>
                <a:lnTo>
                  <a:pt x="154" y="368"/>
                </a:lnTo>
                <a:lnTo>
                  <a:pt x="159" y="362"/>
                </a:lnTo>
                <a:lnTo>
                  <a:pt x="165" y="353"/>
                </a:lnTo>
                <a:lnTo>
                  <a:pt x="172" y="347"/>
                </a:lnTo>
                <a:lnTo>
                  <a:pt x="176" y="340"/>
                </a:lnTo>
                <a:lnTo>
                  <a:pt x="183" y="331"/>
                </a:lnTo>
                <a:lnTo>
                  <a:pt x="187" y="327"/>
                </a:lnTo>
                <a:lnTo>
                  <a:pt x="192" y="319"/>
                </a:lnTo>
                <a:lnTo>
                  <a:pt x="199" y="312"/>
                </a:lnTo>
                <a:lnTo>
                  <a:pt x="206" y="304"/>
                </a:lnTo>
                <a:lnTo>
                  <a:pt x="216" y="293"/>
                </a:lnTo>
                <a:lnTo>
                  <a:pt x="225" y="284"/>
                </a:lnTo>
                <a:lnTo>
                  <a:pt x="234" y="275"/>
                </a:lnTo>
                <a:lnTo>
                  <a:pt x="243" y="267"/>
                </a:lnTo>
                <a:lnTo>
                  <a:pt x="256" y="256"/>
                </a:lnTo>
                <a:lnTo>
                  <a:pt x="265" y="249"/>
                </a:lnTo>
                <a:lnTo>
                  <a:pt x="275" y="242"/>
                </a:lnTo>
                <a:lnTo>
                  <a:pt x="286" y="235"/>
                </a:lnTo>
                <a:lnTo>
                  <a:pt x="298" y="225"/>
                </a:lnTo>
                <a:lnTo>
                  <a:pt x="311" y="217"/>
                </a:lnTo>
                <a:lnTo>
                  <a:pt x="322" y="209"/>
                </a:lnTo>
                <a:lnTo>
                  <a:pt x="336" y="202"/>
                </a:lnTo>
                <a:lnTo>
                  <a:pt x="350" y="195"/>
                </a:lnTo>
                <a:lnTo>
                  <a:pt x="364" y="187"/>
                </a:lnTo>
                <a:lnTo>
                  <a:pt x="376" y="182"/>
                </a:lnTo>
                <a:lnTo>
                  <a:pt x="389" y="177"/>
                </a:lnTo>
                <a:lnTo>
                  <a:pt x="402" y="171"/>
                </a:lnTo>
                <a:lnTo>
                  <a:pt x="414" y="167"/>
                </a:lnTo>
                <a:lnTo>
                  <a:pt x="426" y="163"/>
                </a:lnTo>
                <a:lnTo>
                  <a:pt x="441" y="158"/>
                </a:lnTo>
                <a:lnTo>
                  <a:pt x="455" y="153"/>
                </a:lnTo>
                <a:lnTo>
                  <a:pt x="467" y="150"/>
                </a:lnTo>
                <a:lnTo>
                  <a:pt x="482" y="147"/>
                </a:lnTo>
                <a:lnTo>
                  <a:pt x="497" y="144"/>
                </a:lnTo>
                <a:lnTo>
                  <a:pt x="511" y="140"/>
                </a:lnTo>
                <a:lnTo>
                  <a:pt x="526" y="137"/>
                </a:lnTo>
                <a:lnTo>
                  <a:pt x="542" y="134"/>
                </a:lnTo>
                <a:lnTo>
                  <a:pt x="557" y="134"/>
                </a:lnTo>
                <a:lnTo>
                  <a:pt x="572" y="132"/>
                </a:lnTo>
                <a:lnTo>
                  <a:pt x="591" y="132"/>
                </a:lnTo>
                <a:lnTo>
                  <a:pt x="603" y="132"/>
                </a:lnTo>
                <a:lnTo>
                  <a:pt x="620" y="132"/>
                </a:lnTo>
                <a:lnTo>
                  <a:pt x="620" y="167"/>
                </a:lnTo>
                <a:lnTo>
                  <a:pt x="743" y="86"/>
                </a:lnTo>
                <a:lnTo>
                  <a:pt x="620" y="0"/>
                </a:lnTo>
                <a:lnTo>
                  <a:pt x="620" y="33"/>
                </a:lnTo>
                <a:lnTo>
                  <a:pt x="601" y="33"/>
                </a:lnTo>
                <a:lnTo>
                  <a:pt x="584" y="33"/>
                </a:lnTo>
                <a:lnTo>
                  <a:pt x="566" y="35"/>
                </a:lnTo>
                <a:lnTo>
                  <a:pt x="550" y="36"/>
                </a:lnTo>
                <a:lnTo>
                  <a:pt x="535" y="36"/>
                </a:lnTo>
                <a:lnTo>
                  <a:pt x="520" y="39"/>
                </a:lnTo>
                <a:lnTo>
                  <a:pt x="503" y="41"/>
                </a:lnTo>
                <a:lnTo>
                  <a:pt x="489" y="44"/>
                </a:lnTo>
                <a:lnTo>
                  <a:pt x="477" y="45"/>
                </a:lnTo>
                <a:lnTo>
                  <a:pt x="461" y="50"/>
                </a:lnTo>
                <a:lnTo>
                  <a:pt x="442" y="54"/>
                </a:lnTo>
                <a:lnTo>
                  <a:pt x="428" y="57"/>
                </a:lnTo>
                <a:lnTo>
                  <a:pt x="412" y="62"/>
                </a:lnTo>
                <a:lnTo>
                  <a:pt x="400" y="66"/>
                </a:lnTo>
                <a:lnTo>
                  <a:pt x="384" y="72"/>
                </a:lnTo>
                <a:lnTo>
                  <a:pt x="369" y="76"/>
                </a:lnTo>
                <a:lnTo>
                  <a:pt x="354" y="82"/>
                </a:lnTo>
                <a:lnTo>
                  <a:pt x="342" y="88"/>
                </a:lnTo>
                <a:lnTo>
                  <a:pt x="327" y="95"/>
                </a:lnTo>
                <a:lnTo>
                  <a:pt x="313" y="101"/>
                </a:lnTo>
                <a:lnTo>
                  <a:pt x="298" y="107"/>
                </a:lnTo>
                <a:lnTo>
                  <a:pt x="286" y="114"/>
                </a:lnTo>
                <a:lnTo>
                  <a:pt x="274" y="121"/>
                </a:lnTo>
                <a:lnTo>
                  <a:pt x="260" y="129"/>
                </a:lnTo>
                <a:lnTo>
                  <a:pt x="250" y="134"/>
                </a:lnTo>
                <a:lnTo>
                  <a:pt x="236" y="145"/>
                </a:lnTo>
                <a:lnTo>
                  <a:pt x="223" y="152"/>
                </a:lnTo>
                <a:lnTo>
                  <a:pt x="211" y="163"/>
                </a:lnTo>
                <a:lnTo>
                  <a:pt x="199" y="170"/>
                </a:lnTo>
                <a:lnTo>
                  <a:pt x="189" y="179"/>
                </a:lnTo>
                <a:lnTo>
                  <a:pt x="178" y="187"/>
                </a:lnTo>
                <a:lnTo>
                  <a:pt x="168" y="196"/>
                </a:lnTo>
                <a:lnTo>
                  <a:pt x="158" y="205"/>
                </a:lnTo>
                <a:lnTo>
                  <a:pt x="146" y="217"/>
                </a:lnTo>
                <a:lnTo>
                  <a:pt x="137" y="225"/>
                </a:lnTo>
                <a:lnTo>
                  <a:pt x="128" y="235"/>
                </a:lnTo>
                <a:lnTo>
                  <a:pt x="119" y="246"/>
                </a:lnTo>
                <a:lnTo>
                  <a:pt x="109" y="256"/>
                </a:lnTo>
                <a:lnTo>
                  <a:pt x="100" y="268"/>
                </a:lnTo>
                <a:lnTo>
                  <a:pt x="92" y="278"/>
                </a:lnTo>
                <a:lnTo>
                  <a:pt x="83" y="290"/>
                </a:lnTo>
                <a:lnTo>
                  <a:pt x="75" y="299"/>
                </a:lnTo>
                <a:lnTo>
                  <a:pt x="69" y="309"/>
                </a:lnTo>
                <a:lnTo>
                  <a:pt x="64" y="315"/>
                </a:lnTo>
                <a:lnTo>
                  <a:pt x="57" y="322"/>
                </a:lnTo>
                <a:lnTo>
                  <a:pt x="54" y="328"/>
                </a:lnTo>
                <a:lnTo>
                  <a:pt x="52" y="333"/>
                </a:lnTo>
                <a:lnTo>
                  <a:pt x="48" y="340"/>
                </a:lnTo>
                <a:lnTo>
                  <a:pt x="45" y="346"/>
                </a:lnTo>
                <a:lnTo>
                  <a:pt x="40" y="353"/>
                </a:lnTo>
                <a:lnTo>
                  <a:pt x="37" y="360"/>
                </a:lnTo>
                <a:lnTo>
                  <a:pt x="34" y="365"/>
                </a:lnTo>
                <a:lnTo>
                  <a:pt x="30" y="372"/>
                </a:lnTo>
                <a:lnTo>
                  <a:pt x="26" y="379"/>
                </a:lnTo>
                <a:lnTo>
                  <a:pt x="23" y="386"/>
                </a:lnTo>
                <a:lnTo>
                  <a:pt x="18" y="394"/>
                </a:lnTo>
                <a:lnTo>
                  <a:pt x="15" y="402"/>
                </a:lnTo>
                <a:lnTo>
                  <a:pt x="13" y="407"/>
                </a:lnTo>
                <a:lnTo>
                  <a:pt x="11" y="415"/>
                </a:lnTo>
                <a:lnTo>
                  <a:pt x="8" y="422"/>
                </a:lnTo>
                <a:lnTo>
                  <a:pt x="4" y="429"/>
                </a:lnTo>
                <a:lnTo>
                  <a:pt x="1" y="435"/>
                </a:lnTo>
              </a:path>
            </a:pathLst>
          </a:custGeom>
          <a:solidFill>
            <a:schemeClr val="accent3">
              <a:lumMod val="60000"/>
              <a:lumOff val="40000"/>
            </a:schemeClr>
          </a:solidFill>
          <a:ln w="12700" cap="rnd" cmpd="sng">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1276" name="Freeform 12"/>
          <p:cNvSpPr>
            <a:spLocks/>
          </p:cNvSpPr>
          <p:nvPr/>
        </p:nvSpPr>
        <p:spPr bwMode="auto">
          <a:xfrm>
            <a:off x="5440510" y="4812857"/>
            <a:ext cx="1590675" cy="1098550"/>
          </a:xfrm>
          <a:custGeom>
            <a:avLst/>
            <a:gdLst>
              <a:gd name="T0" fmla="*/ 218076 w 744"/>
              <a:gd name="T1" fmla="*/ 0 h 478"/>
              <a:gd name="T2" fmla="*/ 228766 w 744"/>
              <a:gd name="T3" fmla="*/ 36772 h 478"/>
              <a:gd name="T4" fmla="*/ 245870 w 744"/>
              <a:gd name="T5" fmla="*/ 80438 h 478"/>
              <a:gd name="T6" fmla="*/ 258698 w 744"/>
              <a:gd name="T7" fmla="*/ 117209 h 478"/>
              <a:gd name="T8" fmla="*/ 280079 w 744"/>
              <a:gd name="T9" fmla="*/ 156279 h 478"/>
              <a:gd name="T10" fmla="*/ 299321 w 744"/>
              <a:gd name="T11" fmla="*/ 197647 h 478"/>
              <a:gd name="T12" fmla="*/ 322839 w 744"/>
              <a:gd name="T13" fmla="*/ 236717 h 478"/>
              <a:gd name="T14" fmla="*/ 342081 w 744"/>
              <a:gd name="T15" fmla="*/ 266594 h 478"/>
              <a:gd name="T16" fmla="*/ 367737 w 744"/>
              <a:gd name="T17" fmla="*/ 298769 h 478"/>
              <a:gd name="T18" fmla="*/ 393393 w 744"/>
              <a:gd name="T19" fmla="*/ 335540 h 478"/>
              <a:gd name="T20" fmla="*/ 410497 w 744"/>
              <a:gd name="T21" fmla="*/ 363119 h 478"/>
              <a:gd name="T22" fmla="*/ 444705 w 744"/>
              <a:gd name="T23" fmla="*/ 399891 h 478"/>
              <a:gd name="T24" fmla="*/ 481051 w 744"/>
              <a:gd name="T25" fmla="*/ 443557 h 478"/>
              <a:gd name="T26" fmla="*/ 523811 w 744"/>
              <a:gd name="T27" fmla="*/ 487223 h 478"/>
              <a:gd name="T28" fmla="*/ 568709 w 744"/>
              <a:gd name="T29" fmla="*/ 523995 h 478"/>
              <a:gd name="T30" fmla="*/ 611469 w 744"/>
              <a:gd name="T31" fmla="*/ 560766 h 478"/>
              <a:gd name="T32" fmla="*/ 664919 w 744"/>
              <a:gd name="T33" fmla="*/ 597538 h 478"/>
              <a:gd name="T34" fmla="*/ 718369 w 744"/>
              <a:gd name="T35" fmla="*/ 632011 h 478"/>
              <a:gd name="T36" fmla="*/ 778233 w 744"/>
              <a:gd name="T37" fmla="*/ 664186 h 478"/>
              <a:gd name="T38" fmla="*/ 831684 w 744"/>
              <a:gd name="T39" fmla="*/ 691765 h 478"/>
              <a:gd name="T40" fmla="*/ 885134 w 744"/>
              <a:gd name="T41" fmla="*/ 712449 h 478"/>
              <a:gd name="T42" fmla="*/ 940722 w 744"/>
              <a:gd name="T43" fmla="*/ 730835 h 478"/>
              <a:gd name="T44" fmla="*/ 998448 w 744"/>
              <a:gd name="T45" fmla="*/ 751519 h 478"/>
              <a:gd name="T46" fmla="*/ 1062588 w 744"/>
              <a:gd name="T47" fmla="*/ 767606 h 478"/>
              <a:gd name="T48" fmla="*/ 1126728 w 744"/>
              <a:gd name="T49" fmla="*/ 779097 h 478"/>
              <a:gd name="T50" fmla="*/ 1193006 w 744"/>
              <a:gd name="T51" fmla="*/ 788290 h 478"/>
              <a:gd name="T52" fmla="*/ 1263560 w 744"/>
              <a:gd name="T53" fmla="*/ 792887 h 478"/>
              <a:gd name="T54" fmla="*/ 1329839 w 744"/>
              <a:gd name="T55" fmla="*/ 792887 h 478"/>
              <a:gd name="T56" fmla="*/ 1588537 w 744"/>
              <a:gd name="T57" fmla="*/ 896307 h 478"/>
              <a:gd name="T58" fmla="*/ 1329839 w 744"/>
              <a:gd name="T59" fmla="*/ 1020410 h 478"/>
              <a:gd name="T60" fmla="*/ 1250732 w 744"/>
              <a:gd name="T61" fmla="*/ 1020410 h 478"/>
              <a:gd name="T62" fmla="*/ 1178040 w 744"/>
              <a:gd name="T63" fmla="*/ 1011218 h 478"/>
              <a:gd name="T64" fmla="*/ 1111762 w 744"/>
              <a:gd name="T65" fmla="*/ 1004323 h 478"/>
              <a:gd name="T66" fmla="*/ 1045484 w 744"/>
              <a:gd name="T67" fmla="*/ 995130 h 478"/>
              <a:gd name="T68" fmla="*/ 985620 w 744"/>
              <a:gd name="T69" fmla="*/ 983639 h 478"/>
              <a:gd name="T70" fmla="*/ 915066 w 744"/>
              <a:gd name="T71" fmla="*/ 962955 h 478"/>
              <a:gd name="T72" fmla="*/ 859478 w 744"/>
              <a:gd name="T73" fmla="*/ 946867 h 478"/>
              <a:gd name="T74" fmla="*/ 791061 w 744"/>
              <a:gd name="T75" fmla="*/ 921587 h 478"/>
              <a:gd name="T76" fmla="*/ 731197 w 744"/>
              <a:gd name="T77" fmla="*/ 896307 h 478"/>
              <a:gd name="T78" fmla="*/ 667057 w 744"/>
              <a:gd name="T79" fmla="*/ 864131 h 478"/>
              <a:gd name="T80" fmla="*/ 611469 w 744"/>
              <a:gd name="T81" fmla="*/ 834255 h 478"/>
              <a:gd name="T82" fmla="*/ 560157 w 744"/>
              <a:gd name="T83" fmla="*/ 799781 h 478"/>
              <a:gd name="T84" fmla="*/ 502431 w 744"/>
              <a:gd name="T85" fmla="*/ 767606 h 478"/>
              <a:gd name="T86" fmla="*/ 455395 w 744"/>
              <a:gd name="T87" fmla="*/ 726238 h 478"/>
              <a:gd name="T88" fmla="*/ 404083 w 744"/>
              <a:gd name="T89" fmla="*/ 684870 h 478"/>
              <a:gd name="T90" fmla="*/ 363461 w 744"/>
              <a:gd name="T91" fmla="*/ 648099 h 478"/>
              <a:gd name="T92" fmla="*/ 316425 w 744"/>
              <a:gd name="T93" fmla="*/ 597538 h 478"/>
              <a:gd name="T94" fmla="*/ 275803 w 744"/>
              <a:gd name="T95" fmla="*/ 553871 h 478"/>
              <a:gd name="T96" fmla="*/ 237318 w 744"/>
              <a:gd name="T97" fmla="*/ 505609 h 478"/>
              <a:gd name="T98" fmla="*/ 198834 w 744"/>
              <a:gd name="T99" fmla="*/ 457346 h 478"/>
              <a:gd name="T100" fmla="*/ 162488 w 744"/>
              <a:gd name="T101" fmla="*/ 409084 h 478"/>
              <a:gd name="T102" fmla="*/ 136832 w 744"/>
              <a:gd name="T103" fmla="*/ 372312 h 478"/>
              <a:gd name="T104" fmla="*/ 119728 w 744"/>
              <a:gd name="T105" fmla="*/ 344733 h 478"/>
              <a:gd name="T106" fmla="*/ 104762 w 744"/>
              <a:gd name="T107" fmla="*/ 319453 h 478"/>
              <a:gd name="T108" fmla="*/ 89796 w 744"/>
              <a:gd name="T109" fmla="*/ 284979 h 478"/>
              <a:gd name="T110" fmla="*/ 72692 w 744"/>
              <a:gd name="T111" fmla="*/ 259699 h 478"/>
              <a:gd name="T112" fmla="*/ 59864 w 744"/>
              <a:gd name="T113" fmla="*/ 225226 h 478"/>
              <a:gd name="T114" fmla="*/ 38484 w 744"/>
              <a:gd name="T115" fmla="*/ 190752 h 478"/>
              <a:gd name="T116" fmla="*/ 27794 w 744"/>
              <a:gd name="T117" fmla="*/ 160876 h 478"/>
              <a:gd name="T118" fmla="*/ 17104 w 744"/>
              <a:gd name="T119" fmla="*/ 126402 h 478"/>
              <a:gd name="T120" fmla="*/ 6414 w 744"/>
              <a:gd name="T121" fmla="*/ 96525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
              <a:gd name="T184" fmla="*/ 0 h 478"/>
              <a:gd name="T185" fmla="*/ 744 w 744"/>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 h="478">
                <a:moveTo>
                  <a:pt x="0" y="36"/>
                </a:moveTo>
                <a:lnTo>
                  <a:pt x="102" y="0"/>
                </a:lnTo>
                <a:lnTo>
                  <a:pt x="102" y="9"/>
                </a:lnTo>
                <a:lnTo>
                  <a:pt x="107" y="16"/>
                </a:lnTo>
                <a:lnTo>
                  <a:pt x="111" y="26"/>
                </a:lnTo>
                <a:lnTo>
                  <a:pt x="115" y="35"/>
                </a:lnTo>
                <a:lnTo>
                  <a:pt x="119" y="45"/>
                </a:lnTo>
                <a:lnTo>
                  <a:pt x="121" y="51"/>
                </a:lnTo>
                <a:lnTo>
                  <a:pt x="128" y="61"/>
                </a:lnTo>
                <a:lnTo>
                  <a:pt x="131" y="68"/>
                </a:lnTo>
                <a:lnTo>
                  <a:pt x="136" y="77"/>
                </a:lnTo>
                <a:lnTo>
                  <a:pt x="140" y="86"/>
                </a:lnTo>
                <a:lnTo>
                  <a:pt x="146" y="95"/>
                </a:lnTo>
                <a:lnTo>
                  <a:pt x="151" y="103"/>
                </a:lnTo>
                <a:lnTo>
                  <a:pt x="156" y="110"/>
                </a:lnTo>
                <a:lnTo>
                  <a:pt x="160" y="116"/>
                </a:lnTo>
                <a:lnTo>
                  <a:pt x="165" y="124"/>
                </a:lnTo>
                <a:lnTo>
                  <a:pt x="172" y="130"/>
                </a:lnTo>
                <a:lnTo>
                  <a:pt x="177" y="139"/>
                </a:lnTo>
                <a:lnTo>
                  <a:pt x="184" y="146"/>
                </a:lnTo>
                <a:lnTo>
                  <a:pt x="187" y="150"/>
                </a:lnTo>
                <a:lnTo>
                  <a:pt x="192" y="158"/>
                </a:lnTo>
                <a:lnTo>
                  <a:pt x="200" y="165"/>
                </a:lnTo>
                <a:lnTo>
                  <a:pt x="208" y="174"/>
                </a:lnTo>
                <a:lnTo>
                  <a:pt x="215" y="184"/>
                </a:lnTo>
                <a:lnTo>
                  <a:pt x="225" y="193"/>
                </a:lnTo>
                <a:lnTo>
                  <a:pt x="234" y="201"/>
                </a:lnTo>
                <a:lnTo>
                  <a:pt x="245" y="212"/>
                </a:lnTo>
                <a:lnTo>
                  <a:pt x="256" y="220"/>
                </a:lnTo>
                <a:lnTo>
                  <a:pt x="266" y="228"/>
                </a:lnTo>
                <a:lnTo>
                  <a:pt x="275" y="235"/>
                </a:lnTo>
                <a:lnTo>
                  <a:pt x="286" y="244"/>
                </a:lnTo>
                <a:lnTo>
                  <a:pt x="298" y="251"/>
                </a:lnTo>
                <a:lnTo>
                  <a:pt x="311" y="260"/>
                </a:lnTo>
                <a:lnTo>
                  <a:pt x="324" y="267"/>
                </a:lnTo>
                <a:lnTo>
                  <a:pt x="336" y="275"/>
                </a:lnTo>
                <a:lnTo>
                  <a:pt x="351" y="284"/>
                </a:lnTo>
                <a:lnTo>
                  <a:pt x="364" y="289"/>
                </a:lnTo>
                <a:lnTo>
                  <a:pt x="378" y="295"/>
                </a:lnTo>
                <a:lnTo>
                  <a:pt x="389" y="301"/>
                </a:lnTo>
                <a:lnTo>
                  <a:pt x="402" y="305"/>
                </a:lnTo>
                <a:lnTo>
                  <a:pt x="414" y="310"/>
                </a:lnTo>
                <a:lnTo>
                  <a:pt x="428" y="314"/>
                </a:lnTo>
                <a:lnTo>
                  <a:pt x="440" y="318"/>
                </a:lnTo>
                <a:lnTo>
                  <a:pt x="455" y="323"/>
                </a:lnTo>
                <a:lnTo>
                  <a:pt x="467" y="327"/>
                </a:lnTo>
                <a:lnTo>
                  <a:pt x="483" y="330"/>
                </a:lnTo>
                <a:lnTo>
                  <a:pt x="497" y="334"/>
                </a:lnTo>
                <a:lnTo>
                  <a:pt x="511" y="337"/>
                </a:lnTo>
                <a:lnTo>
                  <a:pt x="527" y="339"/>
                </a:lnTo>
                <a:lnTo>
                  <a:pt x="544" y="342"/>
                </a:lnTo>
                <a:lnTo>
                  <a:pt x="558" y="343"/>
                </a:lnTo>
                <a:lnTo>
                  <a:pt x="573" y="345"/>
                </a:lnTo>
                <a:lnTo>
                  <a:pt x="591" y="345"/>
                </a:lnTo>
                <a:lnTo>
                  <a:pt x="605" y="345"/>
                </a:lnTo>
                <a:lnTo>
                  <a:pt x="622" y="345"/>
                </a:lnTo>
                <a:lnTo>
                  <a:pt x="622" y="310"/>
                </a:lnTo>
                <a:lnTo>
                  <a:pt x="743" y="390"/>
                </a:lnTo>
                <a:lnTo>
                  <a:pt x="622" y="477"/>
                </a:lnTo>
                <a:lnTo>
                  <a:pt x="622" y="444"/>
                </a:lnTo>
                <a:lnTo>
                  <a:pt x="604" y="444"/>
                </a:lnTo>
                <a:lnTo>
                  <a:pt x="585" y="444"/>
                </a:lnTo>
                <a:lnTo>
                  <a:pt x="568" y="443"/>
                </a:lnTo>
                <a:lnTo>
                  <a:pt x="551" y="440"/>
                </a:lnTo>
                <a:lnTo>
                  <a:pt x="536" y="440"/>
                </a:lnTo>
                <a:lnTo>
                  <a:pt x="520" y="437"/>
                </a:lnTo>
                <a:lnTo>
                  <a:pt x="505" y="435"/>
                </a:lnTo>
                <a:lnTo>
                  <a:pt x="489" y="433"/>
                </a:lnTo>
                <a:lnTo>
                  <a:pt x="476" y="431"/>
                </a:lnTo>
                <a:lnTo>
                  <a:pt x="461" y="428"/>
                </a:lnTo>
                <a:lnTo>
                  <a:pt x="442" y="422"/>
                </a:lnTo>
                <a:lnTo>
                  <a:pt x="428" y="419"/>
                </a:lnTo>
                <a:lnTo>
                  <a:pt x="414" y="415"/>
                </a:lnTo>
                <a:lnTo>
                  <a:pt x="402" y="412"/>
                </a:lnTo>
                <a:lnTo>
                  <a:pt x="384" y="405"/>
                </a:lnTo>
                <a:lnTo>
                  <a:pt x="370" y="401"/>
                </a:lnTo>
                <a:lnTo>
                  <a:pt x="356" y="395"/>
                </a:lnTo>
                <a:lnTo>
                  <a:pt x="342" y="390"/>
                </a:lnTo>
                <a:lnTo>
                  <a:pt x="327" y="383"/>
                </a:lnTo>
                <a:lnTo>
                  <a:pt x="312" y="376"/>
                </a:lnTo>
                <a:lnTo>
                  <a:pt x="300" y="369"/>
                </a:lnTo>
                <a:lnTo>
                  <a:pt x="286" y="363"/>
                </a:lnTo>
                <a:lnTo>
                  <a:pt x="275" y="356"/>
                </a:lnTo>
                <a:lnTo>
                  <a:pt x="262" y="348"/>
                </a:lnTo>
                <a:lnTo>
                  <a:pt x="250" y="342"/>
                </a:lnTo>
                <a:lnTo>
                  <a:pt x="235" y="334"/>
                </a:lnTo>
                <a:lnTo>
                  <a:pt x="223" y="324"/>
                </a:lnTo>
                <a:lnTo>
                  <a:pt x="213" y="316"/>
                </a:lnTo>
                <a:lnTo>
                  <a:pt x="200" y="307"/>
                </a:lnTo>
                <a:lnTo>
                  <a:pt x="189" y="298"/>
                </a:lnTo>
                <a:lnTo>
                  <a:pt x="177" y="289"/>
                </a:lnTo>
                <a:lnTo>
                  <a:pt x="170" y="282"/>
                </a:lnTo>
                <a:lnTo>
                  <a:pt x="158" y="272"/>
                </a:lnTo>
                <a:lnTo>
                  <a:pt x="148" y="260"/>
                </a:lnTo>
                <a:lnTo>
                  <a:pt x="139" y="251"/>
                </a:lnTo>
                <a:lnTo>
                  <a:pt x="129" y="241"/>
                </a:lnTo>
                <a:lnTo>
                  <a:pt x="120" y="231"/>
                </a:lnTo>
                <a:lnTo>
                  <a:pt x="111" y="220"/>
                </a:lnTo>
                <a:lnTo>
                  <a:pt x="102" y="210"/>
                </a:lnTo>
                <a:lnTo>
                  <a:pt x="93" y="199"/>
                </a:lnTo>
                <a:lnTo>
                  <a:pt x="83" y="187"/>
                </a:lnTo>
                <a:lnTo>
                  <a:pt x="76" y="178"/>
                </a:lnTo>
                <a:lnTo>
                  <a:pt x="68" y="168"/>
                </a:lnTo>
                <a:lnTo>
                  <a:pt x="64" y="162"/>
                </a:lnTo>
                <a:lnTo>
                  <a:pt x="59" y="156"/>
                </a:lnTo>
                <a:lnTo>
                  <a:pt x="56" y="150"/>
                </a:lnTo>
                <a:lnTo>
                  <a:pt x="53" y="145"/>
                </a:lnTo>
                <a:lnTo>
                  <a:pt x="49" y="139"/>
                </a:lnTo>
                <a:lnTo>
                  <a:pt x="47" y="132"/>
                </a:lnTo>
                <a:lnTo>
                  <a:pt x="42" y="124"/>
                </a:lnTo>
                <a:lnTo>
                  <a:pt x="37" y="118"/>
                </a:lnTo>
                <a:lnTo>
                  <a:pt x="34" y="113"/>
                </a:lnTo>
                <a:lnTo>
                  <a:pt x="31" y="105"/>
                </a:lnTo>
                <a:lnTo>
                  <a:pt x="28" y="98"/>
                </a:lnTo>
                <a:lnTo>
                  <a:pt x="23" y="90"/>
                </a:lnTo>
                <a:lnTo>
                  <a:pt x="18" y="83"/>
                </a:lnTo>
                <a:lnTo>
                  <a:pt x="17" y="76"/>
                </a:lnTo>
                <a:lnTo>
                  <a:pt x="13" y="70"/>
                </a:lnTo>
                <a:lnTo>
                  <a:pt x="10" y="63"/>
                </a:lnTo>
                <a:lnTo>
                  <a:pt x="8" y="55"/>
                </a:lnTo>
                <a:lnTo>
                  <a:pt x="4" y="48"/>
                </a:lnTo>
                <a:lnTo>
                  <a:pt x="3" y="42"/>
                </a:lnTo>
              </a:path>
            </a:pathLst>
          </a:custGeom>
          <a:solidFill>
            <a:schemeClr val="accent3">
              <a:lumMod val="60000"/>
              <a:lumOff val="40000"/>
            </a:schemeClr>
          </a:solidFill>
          <a:ln w="12700" cap="rnd" cmpd="sng">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a:lstStyle/>
          <a:p>
            <a:pPr>
              <a:buNone/>
            </a:pPr>
            <a:endParaRPr lang="pt-PT" u="none">
              <a:latin typeface="+mn-lt"/>
            </a:endParaRPr>
          </a:p>
        </p:txBody>
      </p:sp>
      <p:sp>
        <p:nvSpPr>
          <p:cNvPr id="104461" name="Rectangle 13"/>
          <p:cNvSpPr>
            <a:spLocks noChangeArrowheads="1"/>
          </p:cNvSpPr>
          <p:nvPr/>
        </p:nvSpPr>
        <p:spPr bwMode="auto">
          <a:xfrm>
            <a:off x="1716235" y="3095182"/>
            <a:ext cx="1059585" cy="246863"/>
          </a:xfrm>
          <a:prstGeom prst="rect">
            <a:avLst/>
          </a:prstGeom>
          <a:noFill/>
          <a:ln w="9525">
            <a:noFill/>
            <a:miter lim="800000"/>
            <a:headEnd/>
            <a:tailEnd/>
          </a:ln>
          <a:effectLst/>
        </p:spPr>
        <p:txBody>
          <a:bodyPr wrap="none" lIns="92075" tIns="46038" rIns="92075" bIns="46038">
            <a:spAutoFit/>
          </a:bodyPr>
          <a:lstStyle/>
          <a:p>
            <a:pPr defTabSz="958850" eaLnBrk="0" hangingPunct="0">
              <a:lnSpc>
                <a:spcPct val="50000"/>
              </a:lnSpc>
              <a:spcBef>
                <a:spcPct val="40000"/>
              </a:spcBef>
              <a:buNone/>
              <a:defRPr/>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Planning</a:t>
            </a:r>
            <a:endParaRPr lang="en-US" sz="2000" u="none" dirty="0">
              <a:solidFill>
                <a:schemeClr val="accent1"/>
              </a:solidFill>
              <a:effectLst>
                <a:outerShdw blurRad="38100" dist="38100" dir="2700000" algn="tl">
                  <a:srgbClr val="C0C0C0"/>
                </a:outerShdw>
              </a:effectLst>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4462" name="Rectangle 14"/>
          <p:cNvSpPr>
            <a:spLocks noChangeArrowheads="1"/>
          </p:cNvSpPr>
          <p:nvPr/>
        </p:nvSpPr>
        <p:spPr bwMode="auto">
          <a:xfrm>
            <a:off x="2436530" y="2325543"/>
            <a:ext cx="2112963" cy="246863"/>
          </a:xfrm>
          <a:prstGeom prst="rect">
            <a:avLst/>
          </a:prstGeom>
          <a:noFill/>
          <a:ln w="9525">
            <a:noFill/>
            <a:miter lim="800000"/>
            <a:headEnd/>
            <a:tailEnd/>
          </a:ln>
          <a:effectLst/>
        </p:spPr>
        <p:txBody>
          <a:bodyPr lIns="92075" tIns="46038" rIns="92075" bIns="46038">
            <a:spAutoFit/>
          </a:bodyPr>
          <a:lstStyle/>
          <a:p>
            <a:pPr defTabSz="958850" eaLnBrk="0" hangingPunct="0">
              <a:lnSpc>
                <a:spcPct val="50000"/>
              </a:lnSpc>
              <a:spcBef>
                <a:spcPct val="40000"/>
              </a:spcBef>
              <a:buNone/>
              <a:defRPr/>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Requirements</a:t>
            </a:r>
            <a:endParaRPr lang="en-US" sz="2000" u="none" dirty="0">
              <a:solidFill>
                <a:schemeClr val="accent1"/>
              </a:solidFill>
              <a:effectLst>
                <a:outerShdw blurRad="38100" dist="38100" dir="2700000" algn="tl">
                  <a:srgbClr val="C0C0C0"/>
                </a:outerShdw>
              </a:effectLst>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279" name="Rectangle 15"/>
          <p:cNvSpPr>
            <a:spLocks noChangeArrowheads="1"/>
          </p:cNvSpPr>
          <p:nvPr/>
        </p:nvSpPr>
        <p:spPr bwMode="auto">
          <a:xfrm>
            <a:off x="4856310" y="2649095"/>
            <a:ext cx="1946046" cy="246863"/>
          </a:xfrm>
          <a:prstGeom prst="rect">
            <a:avLst/>
          </a:prstGeom>
          <a:noFill/>
          <a:ln w="9525">
            <a:noFill/>
            <a:miter lim="800000"/>
            <a:headEnd/>
            <a:tailEnd/>
          </a:ln>
        </p:spPr>
        <p:txBody>
          <a:bodyPr wrap="none" lIns="92075" tIns="46038" rIns="92075" bIns="46038">
            <a:spAutoFit/>
          </a:bodyPr>
          <a:lstStyle/>
          <a:p>
            <a:pPr defTabSz="958850" eaLnBrk="0" hangingPunct="0">
              <a:lnSpc>
                <a:spcPct val="50000"/>
              </a:lnSpc>
              <a:spcBef>
                <a:spcPct val="40000"/>
              </a:spcBef>
              <a:buNone/>
            </a:pPr>
            <a:r>
              <a:rPr lang="en-US" sz="2000" u="none">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Analysis &amp; Design</a:t>
            </a:r>
          </a:p>
        </p:txBody>
      </p:sp>
      <p:sp>
        <p:nvSpPr>
          <p:cNvPr id="11280" name="Rectangle 16"/>
          <p:cNvSpPr>
            <a:spLocks noChangeArrowheads="1"/>
          </p:cNvSpPr>
          <p:nvPr/>
        </p:nvSpPr>
        <p:spPr bwMode="auto">
          <a:xfrm>
            <a:off x="5678635" y="3422207"/>
            <a:ext cx="1821011" cy="246863"/>
          </a:xfrm>
          <a:prstGeom prst="rect">
            <a:avLst/>
          </a:prstGeom>
          <a:noFill/>
          <a:ln w="9525">
            <a:noFill/>
            <a:miter lim="800000"/>
            <a:headEnd/>
            <a:tailEnd/>
          </a:ln>
        </p:spPr>
        <p:txBody>
          <a:bodyPr wrap="none" lIns="92075" tIns="46038" rIns="92075" bIns="46038">
            <a:spAutoFit/>
          </a:bodyPr>
          <a:lstStyle/>
          <a:p>
            <a:pPr defTabSz="958850" eaLnBrk="0" hangingPunct="0">
              <a:lnSpc>
                <a:spcPct val="50000"/>
              </a:lnSpc>
              <a:spcBef>
                <a:spcPct val="40000"/>
              </a:spcBef>
              <a:buNone/>
            </a:pPr>
            <a:r>
              <a:rPr lang="en-US" sz="2000" u="none">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Implementation</a:t>
            </a:r>
          </a:p>
        </p:txBody>
      </p:sp>
      <p:sp>
        <p:nvSpPr>
          <p:cNvPr id="11281" name="Rectangle 17"/>
          <p:cNvSpPr>
            <a:spLocks noChangeArrowheads="1"/>
          </p:cNvSpPr>
          <p:nvPr/>
        </p:nvSpPr>
        <p:spPr bwMode="auto">
          <a:xfrm>
            <a:off x="4359369" y="5646218"/>
            <a:ext cx="1405834" cy="246863"/>
          </a:xfrm>
          <a:prstGeom prst="rect">
            <a:avLst/>
          </a:prstGeom>
          <a:noFill/>
          <a:ln w="9525">
            <a:noFill/>
            <a:miter lim="800000"/>
            <a:headEnd/>
            <a:tailEnd/>
          </a:ln>
        </p:spPr>
        <p:txBody>
          <a:bodyPr wrap="none" lIns="92075" tIns="46038" rIns="92075" bIns="46038">
            <a:spAutoFit/>
          </a:bodyPr>
          <a:lstStyle/>
          <a:p>
            <a:pPr defTabSz="958850" eaLnBrk="0" hangingPunct="0">
              <a:lnSpc>
                <a:spcPct val="50000"/>
              </a:lnSpc>
              <a:spcBef>
                <a:spcPct val="40000"/>
              </a:spcBef>
              <a:buNone/>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Deployment</a:t>
            </a:r>
          </a:p>
        </p:txBody>
      </p:sp>
      <p:sp>
        <p:nvSpPr>
          <p:cNvPr id="11282" name="Rectangle 18"/>
          <p:cNvSpPr>
            <a:spLocks noChangeArrowheads="1"/>
          </p:cNvSpPr>
          <p:nvPr/>
        </p:nvSpPr>
        <p:spPr bwMode="auto">
          <a:xfrm>
            <a:off x="5690858" y="4259803"/>
            <a:ext cx="585930" cy="246863"/>
          </a:xfrm>
          <a:prstGeom prst="rect">
            <a:avLst/>
          </a:prstGeom>
          <a:noFill/>
          <a:ln w="9525">
            <a:noFill/>
            <a:miter lim="800000"/>
            <a:headEnd/>
            <a:tailEnd/>
          </a:ln>
        </p:spPr>
        <p:txBody>
          <a:bodyPr wrap="none" lIns="92075" tIns="46038" rIns="92075" bIns="46038">
            <a:spAutoFit/>
          </a:bodyPr>
          <a:lstStyle/>
          <a:p>
            <a:pPr defTabSz="958850" eaLnBrk="0" hangingPunct="0">
              <a:lnSpc>
                <a:spcPct val="50000"/>
              </a:lnSpc>
              <a:spcBef>
                <a:spcPct val="40000"/>
              </a:spcBef>
              <a:buNone/>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Test</a:t>
            </a:r>
          </a:p>
        </p:txBody>
      </p:sp>
      <p:sp>
        <p:nvSpPr>
          <p:cNvPr id="11283" name="Rectangle 19"/>
          <p:cNvSpPr>
            <a:spLocks noChangeArrowheads="1"/>
          </p:cNvSpPr>
          <p:nvPr/>
        </p:nvSpPr>
        <p:spPr bwMode="auto">
          <a:xfrm>
            <a:off x="1409847" y="4727132"/>
            <a:ext cx="1242328" cy="246863"/>
          </a:xfrm>
          <a:prstGeom prst="rect">
            <a:avLst/>
          </a:prstGeom>
          <a:noFill/>
          <a:ln w="9525">
            <a:noFill/>
            <a:miter lim="800000"/>
            <a:headEnd/>
            <a:tailEnd/>
          </a:ln>
        </p:spPr>
        <p:txBody>
          <a:bodyPr wrap="none" lIns="92075" tIns="46038" rIns="92075" bIns="46038">
            <a:spAutoFit/>
          </a:bodyPr>
          <a:lstStyle/>
          <a:p>
            <a:pPr defTabSz="958850" eaLnBrk="0" hangingPunct="0">
              <a:lnSpc>
                <a:spcPct val="50000"/>
              </a:lnSpc>
              <a:spcBef>
                <a:spcPct val="40000"/>
              </a:spcBef>
              <a:buNone/>
            </a:pPr>
            <a:r>
              <a:rPr lang="en-US" sz="2000" u="none">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Evaluation</a:t>
            </a:r>
          </a:p>
        </p:txBody>
      </p:sp>
      <p:sp>
        <p:nvSpPr>
          <p:cNvPr id="104468" name="Rectangle 20"/>
          <p:cNvSpPr>
            <a:spLocks noChangeArrowheads="1"/>
          </p:cNvSpPr>
          <p:nvPr/>
        </p:nvSpPr>
        <p:spPr bwMode="auto">
          <a:xfrm>
            <a:off x="3387737" y="3875133"/>
            <a:ext cx="1522853" cy="523862"/>
          </a:xfrm>
          <a:prstGeom prst="rect">
            <a:avLst/>
          </a:prstGeom>
          <a:noFill/>
          <a:ln w="9525">
            <a:noFill/>
            <a:miter lim="800000"/>
            <a:headEnd/>
            <a:tailEnd/>
          </a:ln>
          <a:effectLst/>
        </p:spPr>
        <p:txBody>
          <a:bodyPr wrap="none" lIns="92075" tIns="46038" rIns="92075" bIns="46038">
            <a:spAutoFit/>
          </a:bodyPr>
          <a:lstStyle/>
          <a:p>
            <a:pPr defTabSz="958850" eaLnBrk="0" hangingPunct="0">
              <a:lnSpc>
                <a:spcPct val="50000"/>
              </a:lnSpc>
              <a:spcBef>
                <a:spcPct val="40000"/>
              </a:spcBef>
              <a:buNone/>
              <a:defRPr/>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Management</a:t>
            </a:r>
          </a:p>
          <a:p>
            <a:pPr defTabSz="958850" eaLnBrk="0" hangingPunct="0">
              <a:lnSpc>
                <a:spcPct val="50000"/>
              </a:lnSpc>
              <a:spcBef>
                <a:spcPct val="40000"/>
              </a:spcBef>
              <a:buNone/>
              <a:defRPr/>
            </a:pPr>
            <a:r>
              <a:rPr lang="en-US" sz="2000" u="none"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Environment</a:t>
            </a:r>
            <a:endParaRPr lang="en-US" sz="2000" u="none" dirty="0">
              <a:solidFill>
                <a:schemeClr val="accent1"/>
              </a:solidFill>
              <a:effectLst>
                <a:outerShdw blurRad="38100" dist="38100" dir="2700000" algn="tl">
                  <a:srgbClr val="C0C0C0"/>
                </a:outerShdw>
              </a:effectLst>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4469" name="AutoShape 21"/>
          <p:cNvSpPr>
            <a:spLocks noChangeArrowheads="1"/>
          </p:cNvSpPr>
          <p:nvPr/>
        </p:nvSpPr>
        <p:spPr bwMode="gray">
          <a:xfrm>
            <a:off x="130509" y="5744425"/>
            <a:ext cx="3603719" cy="646331"/>
          </a:xfrm>
          <a:prstGeom prst="wedgeRectCallout">
            <a:avLst>
              <a:gd name="adj1" fmla="val 33588"/>
              <a:gd name="adj2" fmla="val -136653"/>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a:solidFill>
                  <a:schemeClr val="bg1"/>
                </a:solidFill>
              </a:rPr>
              <a:t>Each iteration produces some executable result</a:t>
            </a:r>
          </a:p>
        </p:txBody>
      </p:sp>
      <p:pic>
        <p:nvPicPr>
          <p:cNvPr id="24" name="Picture 2"/>
          <p:cNvPicPr>
            <a:picLocks noChangeAspect="1" noChangeArrowheads="1"/>
          </p:cNvPicPr>
          <p:nvPr/>
        </p:nvPicPr>
        <p:blipFill>
          <a:blip r:embed="rId3" cstate="print"/>
          <a:srcRect/>
          <a:stretch>
            <a:fillRect/>
          </a:stretch>
        </p:blipFill>
        <p:spPr bwMode="auto">
          <a:xfrm>
            <a:off x="6134985" y="978195"/>
            <a:ext cx="2838690" cy="1594883"/>
          </a:xfrm>
          <a:prstGeom prst="rect">
            <a:avLst/>
          </a:prstGeom>
          <a:noFill/>
          <a:ln w="9525">
            <a:noFill/>
            <a:miter lim="800000"/>
            <a:headEnd/>
            <a:tailEnd/>
          </a:ln>
        </p:spPr>
      </p:pic>
    </p:spTree>
    <p:extLst>
      <p:ext uri="{BB962C8B-B14F-4D97-AF65-F5344CB8AC3E}">
        <p14:creationId xmlns:p14="http://schemas.microsoft.com/office/powerpoint/2010/main" val="1012406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69"/>
                                        </p:tgtEl>
                                        <p:attrNameLst>
                                          <p:attrName>style.visibility</p:attrName>
                                        </p:attrNameLst>
                                      </p:cBhvr>
                                      <p:to>
                                        <p:strVal val="visible"/>
                                      </p:to>
                                    </p:set>
                                    <p:animEffect transition="in" filter="dissolve">
                                      <p:cBhvr>
                                        <p:cTn id="7" dur="500"/>
                                        <p:tgtEl>
                                          <p:spTgt spid="104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E3B0-2CD5-4065-9EB9-6E6CA618B04F}"/>
              </a:ext>
            </a:extLst>
          </p:cNvPr>
          <p:cNvSpPr>
            <a:spLocks noGrp="1"/>
          </p:cNvSpPr>
          <p:nvPr>
            <p:ph type="title"/>
          </p:nvPr>
        </p:nvSpPr>
        <p:spPr>
          <a:xfrm>
            <a:off x="552450" y="365127"/>
            <a:ext cx="7118350" cy="720724"/>
          </a:xfrm>
        </p:spPr>
        <p:txBody>
          <a:bodyPr>
            <a:normAutofit fontScale="90000"/>
          </a:bodyPr>
          <a:lstStyle/>
          <a:p>
            <a:r>
              <a:rPr lang="en-US"/>
              <a:t>Comparing old-school and incremental approaches</a:t>
            </a:r>
            <a:endParaRPr lang="pt-PT" dirty="0"/>
          </a:p>
        </p:txBody>
      </p:sp>
      <p:sp>
        <p:nvSpPr>
          <p:cNvPr id="3" name="Footer Placeholder 2">
            <a:extLst>
              <a:ext uri="{FF2B5EF4-FFF2-40B4-BE49-F238E27FC236}">
                <a16:creationId xmlns:a16="http://schemas.microsoft.com/office/drawing/2014/main" id="{2613B7D8-A0F7-45DB-966D-50D7A9D3F849}"/>
              </a:ext>
            </a:extLst>
          </p:cNvPr>
          <p:cNvSpPr>
            <a:spLocks noGrp="1"/>
          </p:cNvSpPr>
          <p:nvPr>
            <p:ph type="ftr" sz="quarter" idx="11"/>
          </p:nvPr>
        </p:nvSpPr>
        <p:spPr>
          <a:xfrm>
            <a:off x="323850" y="6280152"/>
            <a:ext cx="3516630" cy="273047"/>
          </a:xfrm>
        </p:spPr>
        <p:txBody>
          <a:bodyPr/>
          <a:lstStyle/>
          <a:p>
            <a:r>
              <a:rPr lang="pt-PT"/>
              <a:t>I Oliveira</a:t>
            </a:r>
          </a:p>
        </p:txBody>
      </p:sp>
      <p:sp>
        <p:nvSpPr>
          <p:cNvPr id="4" name="Slide Number Placeholder 3">
            <a:extLst>
              <a:ext uri="{FF2B5EF4-FFF2-40B4-BE49-F238E27FC236}">
                <a16:creationId xmlns:a16="http://schemas.microsoft.com/office/drawing/2014/main" id="{DE1D7AC1-E2B9-4A70-9E43-C4FD333978A8}"/>
              </a:ext>
            </a:extLst>
          </p:cNvPr>
          <p:cNvSpPr>
            <a:spLocks noGrp="1"/>
          </p:cNvSpPr>
          <p:nvPr>
            <p:ph type="sldNum" sz="quarter" idx="12"/>
          </p:nvPr>
        </p:nvSpPr>
        <p:spPr>
          <a:xfrm>
            <a:off x="6858000" y="6307137"/>
            <a:ext cx="2057400" cy="246062"/>
          </a:xfrm>
        </p:spPr>
        <p:txBody>
          <a:bodyPr/>
          <a:lstStyle/>
          <a:p>
            <a:fld id="{70ED3195-BC18-4C87-B708-46281306FC0C}" type="slidenum">
              <a:rPr lang="pt-PT" smtClean="0"/>
              <a:t>19</a:t>
            </a:fld>
            <a:endParaRPr lang="pt-PT"/>
          </a:p>
        </p:txBody>
      </p:sp>
      <p:pic>
        <p:nvPicPr>
          <p:cNvPr id="6" name="Picture 5" descr="A picture containing text&#10;&#10;Description generated with high confidence">
            <a:extLst>
              <a:ext uri="{FF2B5EF4-FFF2-40B4-BE49-F238E27FC236}">
                <a16:creationId xmlns:a16="http://schemas.microsoft.com/office/drawing/2014/main" id="{9A9628F2-834A-4EE0-BD0D-B399640FF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4732"/>
            <a:ext cx="9144000" cy="5009555"/>
          </a:xfrm>
          <a:prstGeom prst="rect">
            <a:avLst/>
          </a:prstGeom>
        </p:spPr>
      </p:pic>
    </p:spTree>
    <p:extLst>
      <p:ext uri="{BB962C8B-B14F-4D97-AF65-F5344CB8AC3E}">
        <p14:creationId xmlns:p14="http://schemas.microsoft.com/office/powerpoint/2010/main" val="408301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AA8-FBB0-48D5-A538-47E699E9A6EF}"/>
              </a:ext>
            </a:extLst>
          </p:cNvPr>
          <p:cNvSpPr>
            <a:spLocks noGrp="1"/>
          </p:cNvSpPr>
          <p:nvPr>
            <p:ph type="title"/>
          </p:nvPr>
        </p:nvSpPr>
        <p:spPr/>
        <p:txBody>
          <a:bodyPr/>
          <a:lstStyle/>
          <a:p>
            <a:r>
              <a:rPr lang="en-US" dirty="0"/>
              <a:t>Learning objectives</a:t>
            </a:r>
            <a:endParaRPr lang="pt-PT" dirty="0"/>
          </a:p>
        </p:txBody>
      </p:sp>
      <p:sp>
        <p:nvSpPr>
          <p:cNvPr id="3" name="Content Placeholder 2">
            <a:extLst>
              <a:ext uri="{FF2B5EF4-FFF2-40B4-BE49-F238E27FC236}">
                <a16:creationId xmlns:a16="http://schemas.microsoft.com/office/drawing/2014/main" id="{4E4A4AF6-2455-472C-BD0C-69A2868ABD52}"/>
              </a:ext>
            </a:extLst>
          </p:cNvPr>
          <p:cNvSpPr>
            <a:spLocks noGrp="1"/>
          </p:cNvSpPr>
          <p:nvPr>
            <p:ph idx="1"/>
          </p:nvPr>
        </p:nvSpPr>
        <p:spPr/>
        <p:txBody>
          <a:bodyPr>
            <a:normAutofit fontScale="85000" lnSpcReduction="10000"/>
          </a:bodyPr>
          <a:lstStyle/>
          <a:p>
            <a:r>
              <a:rPr lang="en-US" sz="2000" dirty="0"/>
              <a:t>Define software quality and recognize the elements of software quality.</a:t>
            </a:r>
          </a:p>
          <a:p>
            <a:r>
              <a:rPr lang="en-US" sz="2000" dirty="0"/>
              <a:t>Explain the structure of ISO/IEC 25010:2011 Quality Model.</a:t>
            </a:r>
          </a:p>
          <a:p>
            <a:r>
              <a:rPr lang="en-US" sz="2000" dirty="0"/>
              <a:t>Distinguish between internal and external quality factors and give examples.</a:t>
            </a:r>
          </a:p>
          <a:p>
            <a:r>
              <a:rPr lang="en-US" sz="2000" dirty="0"/>
              <a:t>Explain the principles of agile testing</a:t>
            </a:r>
          </a:p>
          <a:p>
            <a:r>
              <a:rPr lang="en-US" sz="2000" dirty="0"/>
              <a:t>Distinguish Agile Testing from Continuous testing</a:t>
            </a:r>
          </a:p>
          <a:p>
            <a:r>
              <a:rPr lang="en-US" sz="2000" dirty="0"/>
              <a:t>Explain the insertion of QA in the software engineering process according to the TDD</a:t>
            </a:r>
          </a:p>
          <a:p>
            <a:r>
              <a:rPr lang="en-US" dirty="0"/>
              <a:t>Explain the TDD cycle and argue in favor its adoption</a:t>
            </a:r>
            <a:endParaRPr lang="en-US" sz="2000" dirty="0"/>
          </a:p>
          <a:p>
            <a:r>
              <a:rPr lang="en-US" sz="2000" dirty="0"/>
              <a:t>Which tools can be used to address que  “quality dilemma”?</a:t>
            </a:r>
          </a:p>
          <a:p>
            <a:endParaRPr lang="pt-PT" sz="2000" dirty="0"/>
          </a:p>
        </p:txBody>
      </p:sp>
      <p:sp>
        <p:nvSpPr>
          <p:cNvPr id="4" name="Footer Placeholder 3">
            <a:extLst>
              <a:ext uri="{FF2B5EF4-FFF2-40B4-BE49-F238E27FC236}">
                <a16:creationId xmlns:a16="http://schemas.microsoft.com/office/drawing/2014/main" id="{3051560A-B76E-424A-97F2-EB3004061182}"/>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92E13A1B-5645-4FA3-986E-F73F256008EC}"/>
              </a:ext>
            </a:extLst>
          </p:cNvPr>
          <p:cNvSpPr>
            <a:spLocks noGrp="1"/>
          </p:cNvSpPr>
          <p:nvPr>
            <p:ph type="sldNum" sz="quarter" idx="11"/>
          </p:nvPr>
        </p:nvSpPr>
        <p:spPr/>
        <p:txBody>
          <a:bodyPr/>
          <a:lstStyle/>
          <a:p>
            <a:pPr>
              <a:defRPr/>
            </a:pPr>
            <a:fld id="{45EDA88B-495D-42CD-9015-CB4710A11926}" type="slidenum">
              <a:rPr lang="en-US" smtClean="0"/>
              <a:pPr>
                <a:defRPr/>
              </a:pPr>
              <a:t>2</a:t>
            </a:fld>
            <a:endParaRPr lang="en-US" dirty="0"/>
          </a:p>
        </p:txBody>
      </p:sp>
    </p:spTree>
    <p:extLst>
      <p:ext uri="{BB962C8B-B14F-4D97-AF65-F5344CB8AC3E}">
        <p14:creationId xmlns:p14="http://schemas.microsoft.com/office/powerpoint/2010/main" val="3888712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2C23-0FDC-B7AB-2575-B8EFF2F653BC}"/>
              </a:ext>
            </a:extLst>
          </p:cNvPr>
          <p:cNvSpPr>
            <a:spLocks noGrp="1"/>
          </p:cNvSpPr>
          <p:nvPr>
            <p:ph type="title"/>
          </p:nvPr>
        </p:nvSpPr>
        <p:spPr/>
        <p:txBody>
          <a:bodyPr/>
          <a:lstStyle/>
          <a:p>
            <a:r>
              <a:rPr lang="en-PT"/>
              <a:t>Agile Testing</a:t>
            </a:r>
          </a:p>
        </p:txBody>
      </p:sp>
      <p:sp>
        <p:nvSpPr>
          <p:cNvPr id="3" name="Footer Placeholder 2">
            <a:extLst>
              <a:ext uri="{FF2B5EF4-FFF2-40B4-BE49-F238E27FC236}">
                <a16:creationId xmlns:a16="http://schemas.microsoft.com/office/drawing/2014/main" id="{912BBFB5-6AF2-0664-106D-FC3F93FC8571}"/>
              </a:ext>
            </a:extLst>
          </p:cNvPr>
          <p:cNvSpPr>
            <a:spLocks noGrp="1"/>
          </p:cNvSpPr>
          <p:nvPr>
            <p:ph type="ftr" sz="quarter" idx="11"/>
          </p:nvPr>
        </p:nvSpPr>
        <p:spPr/>
        <p:txBody>
          <a:bodyPr/>
          <a:lstStyle/>
          <a:p>
            <a:r>
              <a:rPr lang="pt-PT" err="1"/>
              <a:t>Sergio</a:t>
            </a:r>
            <a:r>
              <a:rPr lang="pt-PT"/>
              <a:t> Freire</a:t>
            </a:r>
          </a:p>
        </p:txBody>
      </p:sp>
      <p:sp>
        <p:nvSpPr>
          <p:cNvPr id="4" name="Slide Number Placeholder 3">
            <a:extLst>
              <a:ext uri="{FF2B5EF4-FFF2-40B4-BE49-F238E27FC236}">
                <a16:creationId xmlns:a16="http://schemas.microsoft.com/office/drawing/2014/main" id="{14D57431-7D2A-50E3-DD66-37693632A1BF}"/>
              </a:ext>
            </a:extLst>
          </p:cNvPr>
          <p:cNvSpPr>
            <a:spLocks noGrp="1"/>
          </p:cNvSpPr>
          <p:nvPr>
            <p:ph type="sldNum" sz="quarter" idx="12"/>
          </p:nvPr>
        </p:nvSpPr>
        <p:spPr/>
        <p:txBody>
          <a:bodyPr/>
          <a:lstStyle/>
          <a:p>
            <a:fld id="{31C462ED-F2DE-43C8-947F-093D44ED50DD}" type="slidenum">
              <a:rPr lang="pt-PT" smtClean="0"/>
              <a:t>20</a:t>
            </a:fld>
            <a:endParaRPr lang="pt-PT"/>
          </a:p>
        </p:txBody>
      </p:sp>
      <p:sp>
        <p:nvSpPr>
          <p:cNvPr id="5" name="Content Placeholder 2">
            <a:extLst>
              <a:ext uri="{FF2B5EF4-FFF2-40B4-BE49-F238E27FC236}">
                <a16:creationId xmlns:a16="http://schemas.microsoft.com/office/drawing/2014/main" id="{15C04BEA-5C80-8E19-70AB-BE97DDBD5088}"/>
              </a:ext>
            </a:extLst>
          </p:cNvPr>
          <p:cNvSpPr txBox="1">
            <a:spLocks/>
          </p:cNvSpPr>
          <p:nvPr/>
        </p:nvSpPr>
        <p:spPr>
          <a:xfrm>
            <a:off x="628650" y="2475672"/>
            <a:ext cx="7886700" cy="2995613"/>
          </a:xfrm>
          <a:prstGeom prst="rect">
            <a:avLst/>
          </a:prstGeom>
        </p:spPr>
        <p:txBody>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Noto Sans SemBd" panose="020B0702040504020204" pitchFamily="34"/>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Noto Sans Light" panose="020B0402040504020204" pitchFamily="34"/>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Noto Sans Light" panose="020B0402040504020204" pitchFamily="34"/>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b="1" i="1" dirty="0"/>
              <a:t>Collaborative</a:t>
            </a:r>
            <a:r>
              <a:rPr lang="en-GB" i="1" dirty="0"/>
              <a:t> testing practices that occur </a:t>
            </a:r>
            <a:r>
              <a:rPr lang="en-GB" b="1" i="1" dirty="0"/>
              <a:t>continuously</a:t>
            </a:r>
            <a:r>
              <a:rPr lang="en-GB" i="1" dirty="0"/>
              <a:t>, from inception to delivery and beyond, supporting frequent delivery of value for our customers. Testing activities focus on building </a:t>
            </a:r>
            <a:r>
              <a:rPr lang="en-GB" b="1" i="1" dirty="0"/>
              <a:t>quality into </a:t>
            </a:r>
            <a:r>
              <a:rPr lang="en-GB" i="1" dirty="0"/>
              <a:t>the product, using fast feedback loops to validate our understanding. The practices strengthen and support the idea of whole </a:t>
            </a:r>
            <a:r>
              <a:rPr lang="en-GB" b="1" i="1" dirty="0"/>
              <a:t>team</a:t>
            </a:r>
            <a:r>
              <a:rPr lang="en-GB" i="1" dirty="0"/>
              <a:t> </a:t>
            </a:r>
            <a:r>
              <a:rPr lang="en-GB" b="1" i="1" dirty="0"/>
              <a:t>responsibility</a:t>
            </a:r>
            <a:r>
              <a:rPr lang="en-GB" i="1" dirty="0"/>
              <a:t> for quality. </a:t>
            </a:r>
          </a:p>
          <a:p>
            <a:endParaRPr lang="en-GB" i="1" dirty="0"/>
          </a:p>
          <a:p>
            <a:pPr algn="r"/>
            <a:r>
              <a:rPr lang="en-GB" b="1" i="1" dirty="0"/>
              <a:t>Lisa Crispin &amp; Janet Gregory</a:t>
            </a:r>
          </a:p>
          <a:p>
            <a:endParaRPr lang="en-US" dirty="0"/>
          </a:p>
        </p:txBody>
      </p:sp>
    </p:spTree>
    <p:extLst>
      <p:ext uri="{BB962C8B-B14F-4D97-AF65-F5344CB8AC3E}">
        <p14:creationId xmlns:p14="http://schemas.microsoft.com/office/powerpoint/2010/main" val="302732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pt-PT" altLang="en-US"/>
              <a:t>Agile testing quadrants</a:t>
            </a:r>
            <a:endParaRPr lang="pt-PT" altLang="en-US" dirty="0"/>
          </a:p>
        </p:txBody>
      </p:sp>
      <p:sp>
        <p:nvSpPr>
          <p:cNvPr id="3" name="Footer Placeholder 2"/>
          <p:cNvSpPr>
            <a:spLocks noGrp="1"/>
          </p:cNvSpPr>
          <p:nvPr>
            <p:ph type="ftr" sz="quarter" idx="11"/>
          </p:nvPr>
        </p:nvSpPr>
        <p:spPr/>
        <p:txBody>
          <a:bodyPr/>
          <a:lstStyle/>
          <a:p>
            <a:r>
              <a:rPr lang="pt-PT"/>
              <a:t>I Oliveira</a:t>
            </a:r>
            <a:endParaRPr lang="en-US"/>
          </a:p>
        </p:txBody>
      </p:sp>
      <p:sp>
        <p:nvSpPr>
          <p:cNvPr id="4" name="Slide Number Placeholder 3"/>
          <p:cNvSpPr>
            <a:spLocks noGrp="1"/>
          </p:cNvSpPr>
          <p:nvPr>
            <p:ph type="sldNum" sz="quarter" idx="12"/>
          </p:nvPr>
        </p:nvSpPr>
        <p:spPr/>
        <p:txBody>
          <a:bodyPr/>
          <a:lstStyle/>
          <a:p>
            <a:fld id="{6D6EBC27-FB46-430D-B061-59B688F59E68}" type="slidenum">
              <a:rPr lang="en-US" smtClean="0"/>
              <a:pPr/>
              <a:t>21</a:t>
            </a:fld>
            <a:endParaRPr lang="en-US"/>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015" y="82947"/>
            <a:ext cx="2089379" cy="11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A441A84-7BF3-4EC2-9D5E-707CEC46F223}"/>
              </a:ext>
            </a:extLst>
          </p:cNvPr>
          <p:cNvPicPr>
            <a:picLocks noChangeAspect="1"/>
          </p:cNvPicPr>
          <p:nvPr/>
        </p:nvPicPr>
        <p:blipFill>
          <a:blip r:embed="rId3"/>
          <a:stretch>
            <a:fillRect/>
          </a:stretch>
        </p:blipFill>
        <p:spPr>
          <a:xfrm>
            <a:off x="1904278" y="1204179"/>
            <a:ext cx="5678209" cy="5260364"/>
          </a:xfrm>
          <a:prstGeom prst="rect">
            <a:avLst/>
          </a:prstGeom>
        </p:spPr>
      </p:pic>
      <p:sp>
        <p:nvSpPr>
          <p:cNvPr id="12" name="Speech Bubble: Rectangle 11">
            <a:extLst>
              <a:ext uri="{FF2B5EF4-FFF2-40B4-BE49-F238E27FC236}">
                <a16:creationId xmlns:a16="http://schemas.microsoft.com/office/drawing/2014/main" id="{A224E14E-24EE-4144-8AF2-B5FF7AD858B8}"/>
              </a:ext>
            </a:extLst>
          </p:cNvPr>
          <p:cNvSpPr/>
          <p:nvPr/>
        </p:nvSpPr>
        <p:spPr>
          <a:xfrm>
            <a:off x="35719" y="4427220"/>
            <a:ext cx="2186046" cy="1822439"/>
          </a:xfrm>
          <a:prstGeom prst="wedgeRectCallout">
            <a:avLst>
              <a:gd name="adj1" fmla="val 86193"/>
              <a:gd name="adj2" fmla="val -583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latin typeface="Noto Sans Cond" panose="020B0506040504020204" pitchFamily="34"/>
                <a:ea typeface="Noto Sans Cond" panose="020B0506040504020204" pitchFamily="34"/>
                <a:cs typeface="Noto Sans Cond" panose="020B0506040504020204" pitchFamily="34"/>
              </a:rPr>
              <a:t>Help developers build high-quality code</a:t>
            </a:r>
            <a:r>
              <a:rPr lang="en-US" sz="1200" dirty="0">
                <a:latin typeface="Noto Sans Cond" panose="020B0506040504020204" pitchFamily="34"/>
                <a:ea typeface="Noto Sans Cond" panose="020B0506040504020204" pitchFamily="34"/>
                <a:cs typeface="Noto Sans Cond" panose="020B0506040504020204" pitchFamily="34"/>
              </a:rPr>
              <a:t>. Highly automated; run frequently (e.g., at each build); provide immediate feedback; often conducted by the developers themselves.</a:t>
            </a:r>
          </a:p>
          <a:p>
            <a:pPr algn="ctr"/>
            <a:r>
              <a:rPr lang="en-US" sz="1200" dirty="0">
                <a:latin typeface="Noto Sans Cond" panose="020B0506040504020204" pitchFamily="34"/>
                <a:ea typeface="Noto Sans Cond" panose="020B0506040504020204" pitchFamily="34"/>
                <a:cs typeface="Noto Sans Cond" panose="020B0506040504020204" pitchFamily="34"/>
              </a:rPr>
              <a:t>Q1 tests fits test-driven development (TDD). </a:t>
            </a:r>
          </a:p>
        </p:txBody>
      </p:sp>
      <p:sp>
        <p:nvSpPr>
          <p:cNvPr id="13" name="Speech Bubble: Rectangle 12">
            <a:extLst>
              <a:ext uri="{FF2B5EF4-FFF2-40B4-BE49-F238E27FC236}">
                <a16:creationId xmlns:a16="http://schemas.microsoft.com/office/drawing/2014/main" id="{23C58C3B-5891-4456-8617-59FD321C4F08}"/>
              </a:ext>
            </a:extLst>
          </p:cNvPr>
          <p:cNvSpPr/>
          <p:nvPr/>
        </p:nvSpPr>
        <p:spPr>
          <a:xfrm>
            <a:off x="35719" y="2186941"/>
            <a:ext cx="2369820" cy="1516001"/>
          </a:xfrm>
          <a:prstGeom prst="wedgeRectCallout">
            <a:avLst>
              <a:gd name="adj1" fmla="val 69444"/>
              <a:gd name="adj2" fmla="val -291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latin typeface="Noto Sans Cond" panose="020B0506040504020204" pitchFamily="34"/>
                <a:ea typeface="Noto Sans Cond" panose="020B0506040504020204" pitchFamily="34"/>
                <a:cs typeface="Noto Sans Cond" panose="020B0506040504020204" pitchFamily="34"/>
              </a:rPr>
              <a:t>Confirm the product meets business expectations</a:t>
            </a:r>
            <a:r>
              <a:rPr lang="en-US" sz="1200" dirty="0">
                <a:latin typeface="Noto Sans Cond" panose="020B0506040504020204" pitchFamily="34"/>
                <a:ea typeface="Noto Sans Cond" panose="020B0506040504020204" pitchFamily="34"/>
                <a:cs typeface="Noto Sans Cond" panose="020B0506040504020204" pitchFamily="34"/>
              </a:rPr>
              <a:t>. Often conducted by the development team in collaboration with stakeholders; validate the business value of the software.</a:t>
            </a:r>
          </a:p>
          <a:p>
            <a:pPr algn="ctr"/>
            <a:r>
              <a:rPr lang="en-US" sz="1200" dirty="0">
                <a:latin typeface="Noto Sans Cond" panose="020B0506040504020204" pitchFamily="34"/>
                <a:ea typeface="Noto Sans Cond" panose="020B0506040504020204" pitchFamily="34"/>
                <a:cs typeface="Noto Sans Cond" panose="020B0506040504020204" pitchFamily="34"/>
              </a:rPr>
              <a:t>With agile development, fits BDD.</a:t>
            </a:r>
          </a:p>
        </p:txBody>
      </p:sp>
      <p:sp>
        <p:nvSpPr>
          <p:cNvPr id="15" name="Speech Bubble: Rectangle 14">
            <a:extLst>
              <a:ext uri="{FF2B5EF4-FFF2-40B4-BE49-F238E27FC236}">
                <a16:creationId xmlns:a16="http://schemas.microsoft.com/office/drawing/2014/main" id="{EAE3F0B9-B4EB-46E0-B407-DB3B870D4AC0}"/>
              </a:ext>
            </a:extLst>
          </p:cNvPr>
          <p:cNvSpPr/>
          <p:nvPr/>
        </p:nvSpPr>
        <p:spPr>
          <a:xfrm>
            <a:off x="7186596" y="2186941"/>
            <a:ext cx="1819257" cy="1892406"/>
          </a:xfrm>
          <a:prstGeom prst="wedgeRectCallout">
            <a:avLst>
              <a:gd name="adj1" fmla="val -86361"/>
              <a:gd name="adj2" fmla="val -6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a:latin typeface="Noto Sans Cond" panose="020B0506040504020204" pitchFamily="34"/>
                <a:ea typeface="Noto Sans Cond" panose="020B0506040504020204" pitchFamily="34"/>
                <a:cs typeface="Noto Sans Cond" panose="020B0506040504020204" pitchFamily="34"/>
              </a:rPr>
              <a:t>Feedback on user experience and exploratory testing</a:t>
            </a:r>
            <a:r>
              <a:rPr lang="en-US" sz="1050" dirty="0">
                <a:latin typeface="Noto Sans Cond" panose="020B0506040504020204" pitchFamily="34"/>
                <a:ea typeface="Noto Sans Cond" panose="020B0506040504020204" pitchFamily="34"/>
                <a:cs typeface="Noto Sans Cond" panose="020B0506040504020204" pitchFamily="34"/>
              </a:rPr>
              <a:t>. Typically real users working with the application.</a:t>
            </a:r>
          </a:p>
          <a:p>
            <a:pPr algn="ctr"/>
            <a:r>
              <a:rPr lang="en-US" sz="1050" dirty="0">
                <a:latin typeface="Noto Sans Cond" panose="020B0506040504020204" pitchFamily="34"/>
                <a:ea typeface="Noto Sans Cond" panose="020B0506040504020204" pitchFamily="34"/>
                <a:cs typeface="Noto Sans Cond" panose="020B0506040504020204" pitchFamily="34"/>
              </a:rPr>
              <a:t>Exploratory testing (conducted spontaneously; interact with the software in unexpected ways)</a:t>
            </a:r>
          </a:p>
        </p:txBody>
      </p:sp>
      <p:sp>
        <p:nvSpPr>
          <p:cNvPr id="16" name="Speech Bubble: Rectangle 15">
            <a:extLst>
              <a:ext uri="{FF2B5EF4-FFF2-40B4-BE49-F238E27FC236}">
                <a16:creationId xmlns:a16="http://schemas.microsoft.com/office/drawing/2014/main" id="{DB67EDDE-2080-4939-82A5-5BD5083E6503}"/>
              </a:ext>
            </a:extLst>
          </p:cNvPr>
          <p:cNvSpPr/>
          <p:nvPr/>
        </p:nvSpPr>
        <p:spPr>
          <a:xfrm>
            <a:off x="7186596" y="4244767"/>
            <a:ext cx="1845164" cy="1329819"/>
          </a:xfrm>
          <a:prstGeom prst="wedgeRectCallout">
            <a:avLst>
              <a:gd name="adj1" fmla="val -86361"/>
              <a:gd name="adj2" fmla="val -6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latin typeface="Noto Sans Cond" panose="020B0506040504020204" pitchFamily="34"/>
                <a:ea typeface="Noto Sans Cond" panose="020B0506040504020204" pitchFamily="34"/>
                <a:cs typeface="Noto Sans Cond" panose="020B0506040504020204" pitchFamily="34"/>
              </a:rPr>
              <a:t> </a:t>
            </a:r>
            <a:r>
              <a:rPr lang="en-US" sz="1200" b="1" dirty="0">
                <a:latin typeface="Noto Sans Cond" panose="020B0506040504020204" pitchFamily="34"/>
                <a:ea typeface="Noto Sans Cond" panose="020B0506040504020204" pitchFamily="34"/>
                <a:cs typeface="Noto Sans Cond" panose="020B0506040504020204" pitchFamily="34"/>
              </a:rPr>
              <a:t>Evaluate non-functional qualities</a:t>
            </a:r>
            <a:r>
              <a:rPr lang="en-US" sz="1200" dirty="0">
                <a:latin typeface="Noto Sans Cond" panose="020B0506040504020204" pitchFamily="34"/>
                <a:ea typeface="Noto Sans Cond" panose="020B0506040504020204" pitchFamily="34"/>
                <a:cs typeface="Noto Sans Cond" panose="020B0506040504020204" pitchFamily="34"/>
              </a:rPr>
              <a:t>. Technology-facing tests; review the product “-</a:t>
            </a:r>
            <a:r>
              <a:rPr lang="en-US" sz="1200" dirty="0" err="1">
                <a:latin typeface="Noto Sans Cond" panose="020B0506040504020204" pitchFamily="34"/>
                <a:ea typeface="Noto Sans Cond" panose="020B0506040504020204" pitchFamily="34"/>
                <a:cs typeface="Noto Sans Cond" panose="020B0506040504020204" pitchFamily="34"/>
              </a:rPr>
              <a:t>ilities</a:t>
            </a:r>
            <a:r>
              <a:rPr lang="en-US" sz="1200" dirty="0">
                <a:latin typeface="Noto Sans Cond" panose="020B0506040504020204" pitchFamily="34"/>
                <a:ea typeface="Noto Sans Cond" panose="020B0506040504020204" pitchFamily="34"/>
                <a:cs typeface="Noto Sans Cond" panose="020B0506040504020204" pitchFamily="34"/>
              </a:rPr>
              <a:t>” (performance, security, scalability,…)</a:t>
            </a:r>
          </a:p>
        </p:txBody>
      </p:sp>
      <p:sp>
        <p:nvSpPr>
          <p:cNvPr id="6" name="TextBox 5">
            <a:extLst>
              <a:ext uri="{FF2B5EF4-FFF2-40B4-BE49-F238E27FC236}">
                <a16:creationId xmlns:a16="http://schemas.microsoft.com/office/drawing/2014/main" id="{848808B1-57E1-E731-F30B-65E3D5065276}"/>
              </a:ext>
            </a:extLst>
          </p:cNvPr>
          <p:cNvSpPr txBox="1"/>
          <p:nvPr/>
        </p:nvSpPr>
        <p:spPr>
          <a:xfrm>
            <a:off x="1782634" y="6450717"/>
            <a:ext cx="6061557" cy="261610"/>
          </a:xfrm>
          <a:prstGeom prst="rect">
            <a:avLst/>
          </a:prstGeom>
          <a:noFill/>
        </p:spPr>
        <p:txBody>
          <a:bodyPr wrap="square">
            <a:spAutoFit/>
          </a:bodyPr>
          <a:lstStyle/>
          <a:p>
            <a:r>
              <a:rPr lang="pt-PT" sz="1100" dirty="0">
                <a:hlinkClick r:id="rId4"/>
              </a:rPr>
              <a:t>https://learning.oreilly.com/library/view/agile-testing-a/9780321616944/ch06.html</a:t>
            </a:r>
            <a:r>
              <a:rPr lang="pt-PT" sz="1100" dirty="0"/>
              <a:t>	</a:t>
            </a:r>
          </a:p>
        </p:txBody>
      </p:sp>
    </p:spTree>
    <p:extLst>
      <p:ext uri="{BB962C8B-B14F-4D97-AF65-F5344CB8AC3E}">
        <p14:creationId xmlns:p14="http://schemas.microsoft.com/office/powerpoint/2010/main" val="293561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Test-driven development (TDD)</a:t>
            </a:r>
            <a:endParaRPr lang="pt-PT" dirty="0"/>
          </a:p>
        </p:txBody>
      </p:sp>
      <p:sp>
        <p:nvSpPr>
          <p:cNvPr id="6" name="Text Placeholder 5"/>
          <p:cNvSpPr>
            <a:spLocks noGrp="1"/>
          </p:cNvSpPr>
          <p:nvPr>
            <p:ph type="body" idx="1"/>
          </p:nvPr>
        </p:nvSpPr>
        <p:spPr/>
        <p:txBody>
          <a:bodyPr/>
          <a:lstStyle/>
          <a:p>
            <a:endParaRPr lang="pt-PT"/>
          </a:p>
        </p:txBody>
      </p:sp>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70ED3195-BC18-4C87-B708-46281306FC0C}" type="slidenum">
              <a:rPr lang="pt-PT" smtClean="0"/>
              <a:t>22</a:t>
            </a:fld>
            <a:endParaRPr lang="pt-PT"/>
          </a:p>
        </p:txBody>
      </p:sp>
    </p:spTree>
    <p:extLst>
      <p:ext uri="{BB962C8B-B14F-4D97-AF65-F5344CB8AC3E}">
        <p14:creationId xmlns:p14="http://schemas.microsoft.com/office/powerpoint/2010/main" val="52372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07375"/>
            <a:ext cx="7118350" cy="720724"/>
          </a:xfrm>
        </p:spPr>
        <p:txBody>
          <a:bodyPr/>
          <a:lstStyle/>
          <a:p>
            <a:r>
              <a:rPr lang="en-US"/>
              <a:t>Debug Later Programming</a:t>
            </a:r>
            <a:endParaRPr lang="pt-PT" dirty="0"/>
          </a:p>
        </p:txBody>
      </p:sp>
      <p:sp>
        <p:nvSpPr>
          <p:cNvPr id="13" name="Content Placeholder 12"/>
          <p:cNvSpPr>
            <a:spLocks noGrp="1"/>
          </p:cNvSpPr>
          <p:nvPr>
            <p:ph idx="1"/>
          </p:nvPr>
        </p:nvSpPr>
        <p:spPr/>
        <p:txBody>
          <a:bodyPr/>
          <a:lstStyle/>
          <a:p>
            <a:endParaRPr lang="pt-PT"/>
          </a:p>
        </p:txBody>
      </p:sp>
      <p:sp>
        <p:nvSpPr>
          <p:cNvPr id="3" name="Footer Placeholder 2"/>
          <p:cNvSpPr>
            <a:spLocks noGrp="1"/>
          </p:cNvSpPr>
          <p:nvPr>
            <p:ph type="ftr" sz="quarter" idx="11"/>
          </p:nvPr>
        </p:nvSpPr>
        <p:spPr/>
        <p:txBody>
          <a:bodyPr/>
          <a:lstStyle/>
          <a:p>
            <a:r>
              <a:rPr lang="pt-PT"/>
              <a:t>I Oliveira</a:t>
            </a:r>
            <a:endParaRPr lang="en-US"/>
          </a:p>
        </p:txBody>
      </p:sp>
      <p:sp>
        <p:nvSpPr>
          <p:cNvPr id="4" name="Slide Number Placeholder 3"/>
          <p:cNvSpPr>
            <a:spLocks noGrp="1"/>
          </p:cNvSpPr>
          <p:nvPr>
            <p:ph type="sldNum" sz="quarter" idx="12"/>
          </p:nvPr>
        </p:nvSpPr>
        <p:spPr/>
        <p:txBody>
          <a:bodyPr/>
          <a:lstStyle/>
          <a:p>
            <a:fld id="{6D6EBC27-FB46-430D-B061-59B688F59E68}" type="slidenum">
              <a:rPr lang="en-US" smtClean="0"/>
              <a:pPr/>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77" y="1734647"/>
            <a:ext cx="835014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s://imagery.pragprog.com/products/173/jgade.jpg?129858988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22534" y="4830991"/>
            <a:ext cx="1471684" cy="176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7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Test-driven mindset</a:t>
            </a:r>
            <a:endParaRPr lang="pt-PT" dirty="0"/>
          </a:p>
        </p:txBody>
      </p:sp>
      <p:sp>
        <p:nvSpPr>
          <p:cNvPr id="6" name="Content Placeholder 5"/>
          <p:cNvSpPr>
            <a:spLocks noGrp="1"/>
          </p:cNvSpPr>
          <p:nvPr>
            <p:ph idx="1"/>
          </p:nvPr>
        </p:nvSpPr>
        <p:spPr/>
        <p:txBody>
          <a:bodyPr/>
          <a:lstStyle/>
          <a:p>
            <a:endParaRPr lang="pt-PT"/>
          </a:p>
        </p:txBody>
      </p:sp>
      <p:sp>
        <p:nvSpPr>
          <p:cNvPr id="3" name="Footer Placeholder 2"/>
          <p:cNvSpPr>
            <a:spLocks noGrp="1"/>
          </p:cNvSpPr>
          <p:nvPr>
            <p:ph type="ftr" sz="quarter" idx="11"/>
          </p:nvPr>
        </p:nvSpPr>
        <p:spPr/>
        <p:txBody>
          <a:bodyPr/>
          <a:lstStyle/>
          <a:p>
            <a:pPr>
              <a:defRPr/>
            </a:pPr>
            <a:r>
              <a:rPr lang="pt-PT"/>
              <a:t>I Oliveira</a:t>
            </a:r>
            <a:endParaRPr lang="en-US"/>
          </a:p>
        </p:txBody>
      </p:sp>
      <p:sp>
        <p:nvSpPr>
          <p:cNvPr id="4" name="Slide Number Placeholder 3"/>
          <p:cNvSpPr>
            <a:spLocks noGrp="1"/>
          </p:cNvSpPr>
          <p:nvPr>
            <p:ph type="sldNum" sz="quarter" idx="12"/>
          </p:nvPr>
        </p:nvSpPr>
        <p:spPr/>
        <p:txBody>
          <a:bodyPr/>
          <a:lstStyle/>
          <a:p>
            <a:pPr>
              <a:defRPr/>
            </a:pPr>
            <a:fld id="{6D6EBC27-FB46-430D-B061-59B688F59E68}" type="slidenum">
              <a:rPr lang="en-US" smtClean="0"/>
              <a:pPr>
                <a:defRPr/>
              </a:pPr>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4867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imagery.pragprog.com/products/173/jgade.jpg?129858988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44208" y="3953153"/>
            <a:ext cx="2439311" cy="292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6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p:txBody>
          <a:bodyPr/>
          <a:lstStyle/>
          <a:p>
            <a:pPr lvl="0"/>
            <a:r>
              <a:rPr lang="en-US">
                <a:sym typeface="Roboto"/>
              </a:rPr>
              <a:t>TDD: Test Driven Development</a:t>
            </a:r>
          </a:p>
        </p:txBody>
      </p:sp>
      <p:pic>
        <p:nvPicPr>
          <p:cNvPr id="188" name="Shape 188"/>
          <p:cNvPicPr preferRelativeResize="0"/>
          <p:nvPr/>
        </p:nvPicPr>
        <p:blipFill>
          <a:blip r:embed="rId3">
            <a:alphaModFix/>
          </a:blip>
          <a:stretch>
            <a:fillRect/>
          </a:stretch>
        </p:blipFill>
        <p:spPr>
          <a:xfrm>
            <a:off x="1403648" y="1772816"/>
            <a:ext cx="6474113" cy="4032448"/>
          </a:xfrm>
          <a:prstGeom prst="rect">
            <a:avLst/>
          </a:prstGeom>
          <a:noFill/>
          <a:ln>
            <a:noFill/>
          </a:ln>
        </p:spPr>
      </p:pic>
      <p:sp>
        <p:nvSpPr>
          <p:cNvPr id="2" name="Footer Placeholder 1"/>
          <p:cNvSpPr>
            <a:spLocks noGrp="1"/>
          </p:cNvSpPr>
          <p:nvPr>
            <p:ph type="ftr" sz="quarter" idx="11"/>
          </p:nvPr>
        </p:nvSpPr>
        <p:spPr/>
        <p:txBody>
          <a:bodyPr/>
          <a:lstStyle/>
          <a:p>
            <a:r>
              <a:rPr lang="pt-PT"/>
              <a:t>I Oliveira</a:t>
            </a:r>
          </a:p>
        </p:txBody>
      </p:sp>
      <p:sp>
        <p:nvSpPr>
          <p:cNvPr id="3" name="Slide Number Placeholder 2"/>
          <p:cNvSpPr>
            <a:spLocks noGrp="1"/>
          </p:cNvSpPr>
          <p:nvPr>
            <p:ph type="sldNum" sz="quarter" idx="12"/>
          </p:nvPr>
        </p:nvSpPr>
        <p:spPr/>
        <p:txBody>
          <a:bodyPr/>
          <a:lstStyle/>
          <a:p>
            <a:fld id="{70ED3195-BC18-4C87-B708-46281306FC0C}" type="slidenum">
              <a:rPr lang="pt-PT" smtClean="0"/>
              <a:t>25</a:t>
            </a:fld>
            <a:endParaRPr lang="pt-PT"/>
          </a:p>
        </p:txBody>
      </p:sp>
    </p:spTree>
    <p:extLst>
      <p:ext uri="{BB962C8B-B14F-4D97-AF65-F5344CB8AC3E}">
        <p14:creationId xmlns:p14="http://schemas.microsoft.com/office/powerpoint/2010/main" val="328658612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Footer Placeholder 2"/>
          <p:cNvSpPr>
            <a:spLocks noGrp="1"/>
          </p:cNvSpPr>
          <p:nvPr>
            <p:ph type="ftr" sz="quarter" idx="10"/>
          </p:nvPr>
        </p:nvSpPr>
        <p:spPr>
          <a:xfrm>
            <a:off x="6286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I Oliveira</a:t>
            </a:r>
          </a:p>
        </p:txBody>
      </p:sp>
      <p:sp>
        <p:nvSpPr>
          <p:cNvPr id="4" name="Slide Number Placeholder 3"/>
          <p:cNvSpPr>
            <a:spLocks noGrp="1"/>
          </p:cNvSpPr>
          <p:nvPr>
            <p:ph type="sldNum" sz="quarter" idx="11"/>
          </p:nvPr>
        </p:nvSpPr>
        <p:spPr/>
        <p:txBody>
          <a:bodyPr/>
          <a:lstStyle/>
          <a:p>
            <a:pPr>
              <a:defRPr/>
            </a:pPr>
            <a:fld id="{6D6EBC27-FB46-430D-B061-59B688F59E68}" type="slidenum">
              <a:rPr lang="en-US" smtClean="0"/>
              <a:pPr>
                <a:defRPr/>
              </a:pPr>
              <a:t>26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964488" cy="511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535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Footer Placeholder 2"/>
          <p:cNvSpPr>
            <a:spLocks noGrp="1"/>
          </p:cNvSpPr>
          <p:nvPr>
            <p:ph type="ftr" sz="quarter" idx="10"/>
          </p:nvPr>
        </p:nvSpPr>
        <p:spPr>
          <a:xfrm>
            <a:off x="6286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I Oliveira</a:t>
            </a:r>
          </a:p>
        </p:txBody>
      </p:sp>
      <p:sp>
        <p:nvSpPr>
          <p:cNvPr id="4" name="Slide Number Placeholder 3"/>
          <p:cNvSpPr>
            <a:spLocks noGrp="1"/>
          </p:cNvSpPr>
          <p:nvPr>
            <p:ph type="sldNum" sz="quarter" idx="11"/>
          </p:nvPr>
        </p:nvSpPr>
        <p:spPr/>
        <p:txBody>
          <a:bodyPr/>
          <a:lstStyle/>
          <a:p>
            <a:pPr>
              <a:defRPr/>
            </a:pPr>
            <a:fld id="{6D6EBC27-FB46-430D-B061-59B688F59E68}" type="slidenum">
              <a:rPr lang="en-US" smtClean="0"/>
              <a:pPr>
                <a:defRPr/>
              </a:pPr>
              <a:t>27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658073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7838"/>
            <a:ext cx="6156176" cy="348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22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Acceptance test driven development (ATDD)</a:t>
            </a:r>
            <a:endParaRPr lang="pt-PT" dirty="0"/>
          </a:p>
        </p:txBody>
      </p:sp>
      <p:sp>
        <p:nvSpPr>
          <p:cNvPr id="6" name="Text Placeholder 5"/>
          <p:cNvSpPr>
            <a:spLocks noGrp="1"/>
          </p:cNvSpPr>
          <p:nvPr>
            <p:ph type="body" idx="1"/>
          </p:nvPr>
        </p:nvSpPr>
        <p:spPr/>
        <p:txBody>
          <a:bodyPr/>
          <a:lstStyle/>
          <a:p>
            <a:endParaRPr lang="pt-PT"/>
          </a:p>
        </p:txBody>
      </p:sp>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70ED3195-BC18-4C87-B708-46281306FC0C}" type="slidenum">
              <a:rPr lang="pt-PT" smtClean="0"/>
              <a:t>28</a:t>
            </a:fld>
            <a:endParaRPr lang="pt-PT"/>
          </a:p>
        </p:txBody>
      </p:sp>
    </p:spTree>
    <p:extLst>
      <p:ext uri="{BB962C8B-B14F-4D97-AF65-F5344CB8AC3E}">
        <p14:creationId xmlns:p14="http://schemas.microsoft.com/office/powerpoint/2010/main" val="222460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a:xfrm>
            <a:off x="157432" y="365126"/>
            <a:ext cx="3387626" cy="854767"/>
          </a:xfrm>
        </p:spPr>
        <p:txBody>
          <a:bodyPr>
            <a:normAutofit/>
          </a:bodyPr>
          <a:lstStyle/>
          <a:p>
            <a:r>
              <a:rPr lang="en-US" dirty="0"/>
              <a:t>A story and tests... </a:t>
            </a:r>
          </a:p>
        </p:txBody>
      </p:sp>
      <p:sp>
        <p:nvSpPr>
          <p:cNvPr id="6" name="Footer Placeholder 5"/>
          <p:cNvSpPr>
            <a:spLocks noGrp="1"/>
          </p:cNvSpPr>
          <p:nvPr>
            <p:ph type="ftr" sz="quarter" idx="10"/>
          </p:nvPr>
        </p:nvSpPr>
        <p:spPr>
          <a:xfrm>
            <a:off x="62865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PT"/>
              <a:t>I Oliveira</a:t>
            </a:r>
            <a:endParaRPr lang="pt-PT" dirty="0"/>
          </a:p>
        </p:txBody>
      </p:sp>
      <p:sp>
        <p:nvSpPr>
          <p:cNvPr id="7" name="Slide Number Placeholder 6"/>
          <p:cNvSpPr>
            <a:spLocks noGrp="1"/>
          </p:cNvSpPr>
          <p:nvPr>
            <p:ph type="sldNum" sz="quarter" idx="11"/>
          </p:nvPr>
        </p:nvSpPr>
        <p:spPr/>
        <p:txBody>
          <a:bodyPr/>
          <a:lstStyle/>
          <a:p>
            <a:fld id="{5E488549-8B56-42B6-AFDE-DA02F31F41FD}" type="slidenum">
              <a:rPr lang="pt-PT" smtClean="0"/>
              <a:pPr/>
              <a:t>29</a:t>
            </a:fld>
            <a:endParaRPr lang="pt-P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2" y="1270733"/>
            <a:ext cx="583956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303" y="0"/>
            <a:ext cx="5840697" cy="5994400"/>
          </a:xfrm>
          <a:prstGeom prst="rect">
            <a:avLst/>
          </a:prstGeom>
        </p:spPr>
      </p:pic>
      <p:sp>
        <p:nvSpPr>
          <p:cNvPr id="8" name="TextBox 7">
            <a:hlinkClick r:id="rId4"/>
          </p:cNvPr>
          <p:cNvSpPr txBox="1"/>
          <p:nvPr/>
        </p:nvSpPr>
        <p:spPr>
          <a:xfrm>
            <a:off x="3303303" y="6045239"/>
            <a:ext cx="4079963" cy="369332"/>
          </a:xfrm>
          <a:prstGeom prst="rect">
            <a:avLst/>
          </a:prstGeom>
          <a:noFill/>
        </p:spPr>
        <p:txBody>
          <a:bodyPr wrap="none" rtlCol="0">
            <a:spAutoFit/>
          </a:bodyPr>
          <a:lstStyle/>
          <a:p>
            <a:r>
              <a:rPr lang="en-US" dirty="0">
                <a:sym typeface="Wingdings" panose="05000000000000000000" pitchFamily="2" charset="2"/>
              </a:rPr>
              <a:t> </a:t>
            </a:r>
            <a:r>
              <a:rPr lang="en-US" dirty="0"/>
              <a:t>Principles for user stories content</a:t>
            </a:r>
            <a:endParaRPr lang="pt-PT" dirty="0"/>
          </a:p>
        </p:txBody>
      </p:sp>
    </p:spTree>
    <p:extLst>
      <p:ext uri="{BB962C8B-B14F-4D97-AF65-F5344CB8AC3E}">
        <p14:creationId xmlns:p14="http://schemas.microsoft.com/office/powerpoint/2010/main" val="38139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p:txBody>
          <a:bodyPr/>
          <a:lstStyle/>
          <a:p>
            <a:r>
              <a:rPr lang="en-US" dirty="0"/>
              <a:t>Elements of software quality</a:t>
            </a:r>
          </a:p>
        </p:txBody>
      </p:sp>
      <p:sp>
        <p:nvSpPr>
          <p:cNvPr id="2" name="Content Placeholder 1"/>
          <p:cNvSpPr>
            <a:spLocks noGrp="1"/>
          </p:cNvSpPr>
          <p:nvPr>
            <p:ph sz="half" idx="1"/>
          </p:nvPr>
        </p:nvSpPr>
        <p:spPr/>
        <p:txBody>
          <a:bodyPr/>
          <a:lstStyle/>
          <a:p>
            <a:r>
              <a:rPr lang="en-US" dirty="0">
                <a:latin typeface="+mn-lt"/>
              </a:rPr>
              <a:t>We can recognize the lack of quality...</a:t>
            </a:r>
          </a:p>
          <a:p>
            <a:r>
              <a:rPr lang="en-US" dirty="0">
                <a:latin typeface="+mn-lt"/>
              </a:rPr>
              <a:t>Can we be systematic about the </a:t>
            </a:r>
            <a:r>
              <a:rPr lang="en-US" b="1" dirty="0">
                <a:latin typeface="+mn-lt"/>
              </a:rPr>
              <a:t>elements of software quality</a:t>
            </a:r>
            <a:r>
              <a:rPr lang="en-US" dirty="0">
                <a:latin typeface="+mn-lt"/>
              </a:rPr>
              <a:t>?</a:t>
            </a:r>
          </a:p>
          <a:p>
            <a:endParaRPr lang="en-US" dirty="0">
              <a:latin typeface="+mn-lt"/>
            </a:endParaRPr>
          </a:p>
          <a:p>
            <a:r>
              <a:rPr lang="en-US" dirty="0">
                <a:latin typeface="+mn-lt"/>
              </a:rPr>
              <a:t>Goal: shift </a:t>
            </a:r>
            <a:r>
              <a:rPr lang="en-US" dirty="0" err="1">
                <a:latin typeface="+mn-lt"/>
              </a:rPr>
              <a:t>from”coding</a:t>
            </a:r>
            <a:r>
              <a:rPr lang="en-US" dirty="0">
                <a:latin typeface="+mn-lt"/>
              </a:rPr>
              <a:t>” to “engineering”</a:t>
            </a:r>
          </a:p>
          <a:p>
            <a:endParaRPr lang="pt-PT" dirty="0">
              <a:latin typeface="+mn-lt"/>
            </a:endParaRPr>
          </a:p>
        </p:txBody>
      </p:sp>
      <p:pic>
        <p:nvPicPr>
          <p:cNvPr id="11" name="Content Placeholder 10" descr="A plane on a runway&#10;&#10;AI-generated content may be incorrect.">
            <a:extLst>
              <a:ext uri="{FF2B5EF4-FFF2-40B4-BE49-F238E27FC236}">
                <a16:creationId xmlns:a16="http://schemas.microsoft.com/office/drawing/2014/main" id="{5F463AE6-7F7C-A0B6-9168-A174C44EABA6}"/>
              </a:ext>
            </a:extLst>
          </p:cNvPr>
          <p:cNvPicPr>
            <a:picLocks noGrp="1" noChangeAspect="1"/>
          </p:cNvPicPr>
          <p:nvPr>
            <p:ph sz="half" idx="2"/>
          </p:nvPr>
        </p:nvPicPr>
        <p:blipFill>
          <a:blip r:embed="rId3"/>
          <a:stretch>
            <a:fillRect/>
          </a:stretch>
        </p:blipFill>
        <p:spPr>
          <a:xfrm>
            <a:off x="4689204" y="1948380"/>
            <a:ext cx="4454796" cy="4909620"/>
          </a:xfrm>
          <a:prstGeom prst="rect">
            <a:avLst/>
          </a:prstGeom>
        </p:spPr>
      </p:pic>
      <p:sp>
        <p:nvSpPr>
          <p:cNvPr id="6" name="Footer Placeholder 5">
            <a:extLst>
              <a:ext uri="{FF2B5EF4-FFF2-40B4-BE49-F238E27FC236}">
                <a16:creationId xmlns:a16="http://schemas.microsoft.com/office/drawing/2014/main" id="{9B14480A-B9CE-4071-B0FE-1808B9C46A58}"/>
              </a:ext>
            </a:extLst>
          </p:cNvPr>
          <p:cNvSpPr>
            <a:spLocks noGrp="1"/>
          </p:cNvSpPr>
          <p:nvPr>
            <p:ph type="ftr" sz="quarter" idx="11"/>
          </p:nvPr>
        </p:nvSpPr>
        <p:spPr/>
        <p:txBody>
          <a:bodyPr/>
          <a:lstStyle/>
          <a:p>
            <a:r>
              <a:rPr lang="pt-PT"/>
              <a:t>I Oliveira</a:t>
            </a:r>
          </a:p>
        </p:txBody>
      </p:sp>
      <p:sp>
        <p:nvSpPr>
          <p:cNvPr id="7" name="Slide Number Placeholder 6">
            <a:extLst>
              <a:ext uri="{FF2B5EF4-FFF2-40B4-BE49-F238E27FC236}">
                <a16:creationId xmlns:a16="http://schemas.microsoft.com/office/drawing/2014/main" id="{960C8C9F-2188-4DEA-90BA-DCEBF4349E48}"/>
              </a:ext>
            </a:extLst>
          </p:cNvPr>
          <p:cNvSpPr>
            <a:spLocks noGrp="1"/>
          </p:cNvSpPr>
          <p:nvPr>
            <p:ph type="sldNum" sz="quarter" idx="12"/>
          </p:nvPr>
        </p:nvSpPr>
        <p:spPr/>
        <p:txBody>
          <a:bodyPr/>
          <a:lstStyle/>
          <a:p>
            <a:fld id="{31C462ED-F2DE-43C8-947F-093D44ED50DD}" type="slidenum">
              <a:rPr lang="pt-PT" smtClean="0"/>
              <a:pPr/>
              <a:t>3</a:t>
            </a:fld>
            <a:endParaRPr lang="pt-PT"/>
          </a:p>
        </p:txBody>
      </p:sp>
    </p:spTree>
    <p:extLst>
      <p:ext uri="{BB962C8B-B14F-4D97-AF65-F5344CB8AC3E}">
        <p14:creationId xmlns:p14="http://schemas.microsoft.com/office/powerpoint/2010/main" val="205257736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title"/>
          </p:nvPr>
        </p:nvSpPr>
        <p:spPr/>
        <p:txBody>
          <a:bodyPr>
            <a:normAutofit fontScale="90000"/>
          </a:bodyPr>
          <a:lstStyle/>
          <a:p>
            <a:r>
              <a:rPr lang="en-US" dirty="0"/>
              <a:t>Behavior Driven Development: </a:t>
            </a:r>
            <a:r>
              <a:rPr lang="en-US" dirty="0">
                <a:latin typeface="Open Sans" panose="020B0606030504020204" pitchFamily="34" charset="0"/>
                <a:ea typeface="Open Sans" panose="020B0606030504020204" pitchFamily="34" charset="0"/>
                <a:cs typeface="Open Sans" panose="020B0606030504020204" pitchFamily="34" charset="0"/>
              </a:rPr>
              <a:t> Given, When, Then style</a:t>
            </a:r>
          </a:p>
        </p:txBody>
      </p:sp>
      <p:sp>
        <p:nvSpPr>
          <p:cNvPr id="71" name="Shape 71"/>
          <p:cNvSpPr txBox="1">
            <a:spLocks noGrp="1"/>
          </p:cNvSpPr>
          <p:nvPr>
            <p:ph idx="1"/>
          </p:nvPr>
        </p:nvSpPr>
        <p:spPr>
          <a:xfrm>
            <a:off x="628650" y="1371601"/>
            <a:ext cx="4555671" cy="4805362"/>
          </a:xfrm>
        </p:spPr>
        <p:txBody>
          <a:bodyPr/>
          <a:lstStyle/>
          <a:p>
            <a:pPr lvl="0"/>
            <a:r>
              <a:rPr lang="en-US" dirty="0"/>
              <a:t>Structured syntax (</a:t>
            </a:r>
            <a:r>
              <a:rPr lang="en-US" dirty="0">
                <a:hlinkClick r:id="rId3"/>
              </a:rPr>
              <a:t>Gherkin</a:t>
            </a:r>
            <a:r>
              <a:rPr lang="en-US" dirty="0"/>
              <a:t>) to describe a feature (for testing):</a:t>
            </a:r>
          </a:p>
          <a:p>
            <a:pPr lvl="1"/>
            <a:r>
              <a:rPr lang="en-US" sz="1600" dirty="0">
                <a:solidFill>
                  <a:srgbClr val="00B050"/>
                </a:solidFill>
              </a:rPr>
              <a:t>Feature</a:t>
            </a:r>
            <a:r>
              <a:rPr lang="en-US" sz="1600" dirty="0"/>
              <a:t>: what </a:t>
            </a:r>
          </a:p>
          <a:p>
            <a:pPr lvl="1"/>
            <a:r>
              <a:rPr lang="en-US" sz="1600" dirty="0">
                <a:solidFill>
                  <a:srgbClr val="00B050"/>
                </a:solidFill>
              </a:rPr>
              <a:t>Scenario</a:t>
            </a:r>
            <a:r>
              <a:rPr lang="en-US" sz="1600" dirty="0"/>
              <a:t>: some determinable business situation</a:t>
            </a:r>
          </a:p>
          <a:p>
            <a:pPr lvl="1"/>
            <a:r>
              <a:rPr lang="en-US" sz="1600" dirty="0">
                <a:solidFill>
                  <a:srgbClr val="00B050"/>
                </a:solidFill>
              </a:rPr>
              <a:t>Given</a:t>
            </a:r>
            <a:r>
              <a:rPr lang="en-US" sz="1600" dirty="0"/>
              <a:t>:  preparation/setup (e.g.: required data)</a:t>
            </a:r>
          </a:p>
          <a:p>
            <a:pPr lvl="2"/>
            <a:r>
              <a:rPr lang="en-US" sz="1400" dirty="0"/>
              <a:t>And…</a:t>
            </a:r>
          </a:p>
          <a:p>
            <a:pPr lvl="1"/>
            <a:r>
              <a:rPr lang="en-US" sz="1600" dirty="0">
                <a:solidFill>
                  <a:srgbClr val="00B050"/>
                </a:solidFill>
              </a:rPr>
              <a:t>When</a:t>
            </a:r>
            <a:r>
              <a:rPr lang="en-US" sz="1600" dirty="0"/>
              <a:t>: the set of actions (execute).</a:t>
            </a:r>
          </a:p>
          <a:p>
            <a:pPr lvl="2"/>
            <a:r>
              <a:rPr lang="en-US" sz="1400" dirty="0"/>
              <a:t>And…</a:t>
            </a:r>
          </a:p>
          <a:p>
            <a:pPr lvl="1"/>
            <a:r>
              <a:rPr lang="en-US" sz="1600" dirty="0">
                <a:solidFill>
                  <a:srgbClr val="00B050"/>
                </a:solidFill>
              </a:rPr>
              <a:t>Then</a:t>
            </a:r>
            <a:r>
              <a:rPr lang="en-US" sz="1600" dirty="0"/>
              <a:t>: specifies the expected resulting state  (assert).</a:t>
            </a:r>
          </a:p>
          <a:p>
            <a:pPr lvl="2"/>
            <a:r>
              <a:rPr lang="en-US" sz="1400" dirty="0"/>
              <a:t>And…</a:t>
            </a:r>
          </a:p>
        </p:txBody>
      </p:sp>
      <p:sp>
        <p:nvSpPr>
          <p:cNvPr id="2" name="Footer Placeholder 1"/>
          <p:cNvSpPr>
            <a:spLocks noGrp="1"/>
          </p:cNvSpPr>
          <p:nvPr>
            <p:ph type="ftr" sz="quarter" idx="11"/>
          </p:nvPr>
        </p:nvSpPr>
        <p:spPr/>
        <p:txBody>
          <a:bodyPr/>
          <a:lstStyle/>
          <a:p>
            <a:pPr>
              <a:defRPr/>
            </a:pPr>
            <a:r>
              <a:rPr lang="pt-PT"/>
              <a:t>I Oliveira</a:t>
            </a:r>
            <a:endParaRPr lang="en-US" dirty="0"/>
          </a:p>
        </p:txBody>
      </p:sp>
      <p:sp>
        <p:nvSpPr>
          <p:cNvPr id="3" name="Slide Number Placeholder 2"/>
          <p:cNvSpPr>
            <a:spLocks noGrp="1"/>
          </p:cNvSpPr>
          <p:nvPr>
            <p:ph type="sldNum" sz="quarter" idx="12"/>
          </p:nvPr>
        </p:nvSpPr>
        <p:spPr/>
        <p:txBody>
          <a:bodyPr/>
          <a:lstStyle/>
          <a:p>
            <a:pPr>
              <a:defRPr/>
            </a:pPr>
            <a:fld id="{45EDA88B-495D-42CD-9015-CB4710A11926}" type="slidenum">
              <a:rPr lang="en-US" smtClean="0"/>
              <a:pPr>
                <a:defRPr/>
              </a:pPr>
              <a:t>30</a:t>
            </a:fld>
            <a:endParaRPr lang="en-US"/>
          </a:p>
        </p:txBody>
      </p:sp>
      <p:sp>
        <p:nvSpPr>
          <p:cNvPr id="11" name="Rectangle 10"/>
          <p:cNvSpPr/>
          <p:nvPr/>
        </p:nvSpPr>
        <p:spPr>
          <a:xfrm>
            <a:off x="628650" y="5766809"/>
            <a:ext cx="5229225" cy="369332"/>
          </a:xfrm>
          <a:prstGeom prst="rect">
            <a:avLst/>
          </a:prstGeom>
        </p:spPr>
        <p:txBody>
          <a:bodyPr wrap="square">
            <a:spAutoFit/>
          </a:bodyPr>
          <a:lstStyle/>
          <a:p>
            <a:pPr>
              <a:buNone/>
            </a:pPr>
            <a:r>
              <a:rPr lang="en-US" u="none" dirty="0">
                <a:solidFill>
                  <a:srgbClr val="FFC000"/>
                </a:solidFill>
              </a:rPr>
              <a:t>Acceptance criteria should be executable</a:t>
            </a:r>
          </a:p>
        </p:txBody>
      </p:sp>
      <p:pic>
        <p:nvPicPr>
          <p:cNvPr id="9" name="Picture 8">
            <a:extLst>
              <a:ext uri="{FF2B5EF4-FFF2-40B4-BE49-F238E27FC236}">
                <a16:creationId xmlns:a16="http://schemas.microsoft.com/office/drawing/2014/main" id="{ACBB1EF2-6560-70A8-934E-87397544C28A}"/>
              </a:ext>
            </a:extLst>
          </p:cNvPr>
          <p:cNvPicPr>
            <a:picLocks noChangeAspect="1"/>
          </p:cNvPicPr>
          <p:nvPr/>
        </p:nvPicPr>
        <p:blipFill>
          <a:blip r:embed="rId4"/>
          <a:stretch>
            <a:fillRect/>
          </a:stretch>
        </p:blipFill>
        <p:spPr>
          <a:xfrm>
            <a:off x="3483058" y="1425779"/>
            <a:ext cx="5660942" cy="4094844"/>
          </a:xfrm>
          <a:prstGeom prst="rect">
            <a:avLst/>
          </a:prstGeom>
        </p:spPr>
      </p:pic>
    </p:spTree>
    <p:extLst>
      <p:ext uri="{BB962C8B-B14F-4D97-AF65-F5344CB8AC3E}">
        <p14:creationId xmlns:p14="http://schemas.microsoft.com/office/powerpoint/2010/main" val="4252749356"/>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Integrate Continuous testing in the development process</a:t>
            </a:r>
            <a:endParaRPr lang="pt-PT" dirty="0"/>
          </a:p>
        </p:txBody>
      </p:sp>
      <p:sp>
        <p:nvSpPr>
          <p:cNvPr id="6" name="Text Placeholder 5"/>
          <p:cNvSpPr>
            <a:spLocks noGrp="1"/>
          </p:cNvSpPr>
          <p:nvPr>
            <p:ph type="body" idx="1"/>
          </p:nvPr>
        </p:nvSpPr>
        <p:spPr/>
        <p:txBody>
          <a:bodyPr/>
          <a:lstStyle/>
          <a:p>
            <a:endParaRPr lang="pt-PT"/>
          </a:p>
        </p:txBody>
      </p:sp>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70ED3195-BC18-4C87-B708-46281306FC0C}" type="slidenum">
              <a:rPr lang="pt-PT" smtClean="0"/>
              <a:t>31</a:t>
            </a:fld>
            <a:endParaRPr lang="pt-PT"/>
          </a:p>
        </p:txBody>
      </p:sp>
    </p:spTree>
    <p:extLst>
      <p:ext uri="{BB962C8B-B14F-4D97-AF65-F5344CB8AC3E}">
        <p14:creationId xmlns:p14="http://schemas.microsoft.com/office/powerpoint/2010/main" val="315977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F62B-95F0-4E91-8EE1-1255AE1CB808}"/>
              </a:ext>
            </a:extLst>
          </p:cNvPr>
          <p:cNvSpPr>
            <a:spLocks noGrp="1"/>
          </p:cNvSpPr>
          <p:nvPr>
            <p:ph type="title"/>
          </p:nvPr>
        </p:nvSpPr>
        <p:spPr/>
        <p:txBody>
          <a:bodyPr/>
          <a:lstStyle/>
          <a:p>
            <a:r>
              <a:rPr lang="en-US" dirty="0"/>
              <a:t>Towards </a:t>
            </a:r>
            <a:r>
              <a:rPr lang="pt-PT" dirty="0" err="1"/>
              <a:t>Continuous</a:t>
            </a:r>
            <a:r>
              <a:rPr lang="pt-PT" dirty="0"/>
              <a:t> </a:t>
            </a:r>
            <a:r>
              <a:rPr lang="pt-PT" dirty="0" err="1"/>
              <a:t>Testing</a:t>
            </a:r>
            <a:endParaRPr lang="pt-PT" dirty="0"/>
          </a:p>
        </p:txBody>
      </p:sp>
      <p:sp>
        <p:nvSpPr>
          <p:cNvPr id="7" name="Content Placeholder 6">
            <a:extLst>
              <a:ext uri="{FF2B5EF4-FFF2-40B4-BE49-F238E27FC236}">
                <a16:creationId xmlns:a16="http://schemas.microsoft.com/office/drawing/2014/main" id="{C6580A9E-AAC7-4C73-B560-03ED4EE9B429}"/>
              </a:ext>
            </a:extLst>
          </p:cNvPr>
          <p:cNvSpPr>
            <a:spLocks noGrp="1"/>
          </p:cNvSpPr>
          <p:nvPr>
            <p:ph sz="half" idx="1"/>
          </p:nvPr>
        </p:nvSpPr>
        <p:spPr/>
        <p:txBody>
          <a:bodyPr>
            <a:normAutofit fontScale="70000" lnSpcReduction="20000"/>
          </a:bodyPr>
          <a:lstStyle/>
          <a:p>
            <a:r>
              <a:rPr lang="en-US" dirty="0"/>
              <a:t>“We’re on the border between traditional testing and modern and continuous testing. </a:t>
            </a:r>
          </a:p>
          <a:p>
            <a:r>
              <a:rPr lang="en-US" dirty="0"/>
              <a:t>We’re moving…</a:t>
            </a:r>
          </a:p>
          <a:p>
            <a:pPr marL="342900" lvl="1" indent="-342900">
              <a:buFont typeface="Symbol" panose="05050102010706020507" pitchFamily="18" charset="2"/>
              <a:buChar char="®"/>
            </a:pPr>
            <a:r>
              <a:rPr lang="en-US" dirty="0"/>
              <a:t>from the structure of the large, siloed Dev team with a centralized QA, and bottlenecks and delays in handoffs</a:t>
            </a:r>
          </a:p>
          <a:p>
            <a:pPr marL="342900" lvl="1" indent="-342900">
              <a:buFont typeface="Symbol" panose="05050102010706020507" pitchFamily="18" charset="2"/>
              <a:buChar char="®"/>
            </a:pPr>
            <a:r>
              <a:rPr lang="en-US" dirty="0"/>
              <a:t>to a new structure: consists of small, autonomous and self-contained teams, which frequently ship software, use Continuous Integration tools to automate, and manage their own build environment to minimize bottlenecks.”</a:t>
            </a:r>
            <a:endParaRPr lang="pt-PT" dirty="0"/>
          </a:p>
        </p:txBody>
      </p:sp>
      <p:sp>
        <p:nvSpPr>
          <p:cNvPr id="3" name="Content Placeholder 2">
            <a:extLst>
              <a:ext uri="{FF2B5EF4-FFF2-40B4-BE49-F238E27FC236}">
                <a16:creationId xmlns:a16="http://schemas.microsoft.com/office/drawing/2014/main" id="{6DB3C60B-610D-453B-B1DE-5D704152648A}"/>
              </a:ext>
            </a:extLst>
          </p:cNvPr>
          <p:cNvSpPr>
            <a:spLocks noGrp="1"/>
          </p:cNvSpPr>
          <p:nvPr>
            <p:ph sz="half" idx="2"/>
          </p:nvPr>
        </p:nvSpPr>
        <p:spPr/>
        <p:txBody>
          <a:bodyPr>
            <a:normAutofit fontScale="70000" lnSpcReduction="20000"/>
          </a:bodyPr>
          <a:lstStyle/>
          <a:p>
            <a:r>
              <a:rPr lang="en-US" dirty="0"/>
              <a:t>Practices for Continuous Testing:</a:t>
            </a:r>
          </a:p>
          <a:p>
            <a:r>
              <a:rPr lang="en-US" dirty="0"/>
              <a:t>Invest in continuous testing tools</a:t>
            </a:r>
          </a:p>
          <a:p>
            <a:pPr lvl="1"/>
            <a:r>
              <a:rPr lang="en-US" dirty="0"/>
              <a:t>Play well with continuous integration (Git, Travis CI, GitHub Actions, </a:t>
            </a:r>
            <a:r>
              <a:rPr lang="en-US" dirty="0" err="1"/>
              <a:t>Sonarqube</a:t>
            </a:r>
            <a:r>
              <a:rPr lang="en-US" dirty="0"/>
              <a:t>,…)</a:t>
            </a:r>
          </a:p>
          <a:p>
            <a:pPr lvl="1"/>
            <a:r>
              <a:rPr lang="en-US" dirty="0"/>
              <a:t>Opensource, documentation,…</a:t>
            </a:r>
          </a:p>
          <a:p>
            <a:r>
              <a:rPr lang="pt-PT" dirty="0" err="1"/>
              <a:t>Automate</a:t>
            </a:r>
            <a:r>
              <a:rPr lang="pt-PT" dirty="0"/>
              <a:t> </a:t>
            </a:r>
            <a:r>
              <a:rPr lang="pt-PT" dirty="0" err="1"/>
              <a:t>anything</a:t>
            </a:r>
            <a:r>
              <a:rPr lang="pt-PT" dirty="0"/>
              <a:t> </a:t>
            </a:r>
            <a:r>
              <a:rPr lang="pt-PT" dirty="0" err="1"/>
              <a:t>you</a:t>
            </a:r>
            <a:r>
              <a:rPr lang="pt-PT" dirty="0"/>
              <a:t> can</a:t>
            </a:r>
          </a:p>
          <a:p>
            <a:pPr lvl="1"/>
            <a:r>
              <a:rPr lang="en-US" dirty="0"/>
              <a:t>T</a:t>
            </a:r>
            <a:r>
              <a:rPr lang="pt-PT" dirty="0" err="1"/>
              <a:t>he</a:t>
            </a:r>
            <a:r>
              <a:rPr lang="pt-PT" dirty="0"/>
              <a:t> more </a:t>
            </a:r>
            <a:r>
              <a:rPr lang="pt-PT" dirty="0" err="1"/>
              <a:t>tedious</a:t>
            </a:r>
            <a:r>
              <a:rPr lang="pt-PT" dirty="0"/>
              <a:t> </a:t>
            </a:r>
            <a:r>
              <a:rPr lang="pt-PT" dirty="0" err="1"/>
              <a:t>tasks</a:t>
            </a:r>
            <a:r>
              <a:rPr lang="pt-PT" dirty="0"/>
              <a:t> are </a:t>
            </a:r>
            <a:r>
              <a:rPr lang="pt-PT" dirty="0" err="1"/>
              <a:t>the</a:t>
            </a:r>
            <a:r>
              <a:rPr lang="pt-PT" dirty="0"/>
              <a:t> more </a:t>
            </a:r>
            <a:r>
              <a:rPr lang="pt-PT" dirty="0" err="1"/>
              <a:t>likely</a:t>
            </a:r>
            <a:r>
              <a:rPr lang="pt-PT" dirty="0"/>
              <a:t> to </a:t>
            </a:r>
            <a:r>
              <a:rPr lang="pt-PT" dirty="0" err="1"/>
              <a:t>be</a:t>
            </a:r>
            <a:r>
              <a:rPr lang="pt-PT" dirty="0"/>
              <a:t> </a:t>
            </a:r>
            <a:r>
              <a:rPr lang="pt-PT" dirty="0" err="1"/>
              <a:t>ready</a:t>
            </a:r>
            <a:r>
              <a:rPr lang="pt-PT" dirty="0"/>
              <a:t> for </a:t>
            </a:r>
            <a:r>
              <a:rPr lang="pt-PT" dirty="0" err="1"/>
              <a:t>automation</a:t>
            </a:r>
            <a:endParaRPr lang="pt-PT" dirty="0"/>
          </a:p>
          <a:p>
            <a:r>
              <a:rPr lang="en-US" dirty="0"/>
              <a:t>C</a:t>
            </a:r>
            <a:r>
              <a:rPr lang="pt-PT" dirty="0" err="1"/>
              <a:t>ollaborate</a:t>
            </a:r>
            <a:endParaRPr lang="pt-PT" dirty="0"/>
          </a:p>
          <a:p>
            <a:pPr lvl="1"/>
            <a:r>
              <a:rPr lang="en-US" dirty="0"/>
              <a:t>No silos; shared dashboards, shared ownership, Slack-like feedback on QA events</a:t>
            </a:r>
            <a:endParaRPr lang="pt-PT" dirty="0"/>
          </a:p>
          <a:p>
            <a:r>
              <a:rPr lang="pt-PT" dirty="0"/>
              <a:t>Define &amp; publicize </a:t>
            </a:r>
            <a:r>
              <a:rPr lang="pt-PT" dirty="0" err="1"/>
              <a:t>results</a:t>
            </a:r>
            <a:endParaRPr lang="pt-PT" dirty="0"/>
          </a:p>
          <a:p>
            <a:pPr lvl="1"/>
            <a:r>
              <a:rPr lang="en-US" dirty="0"/>
              <a:t>could include test coverage, number of pass-fail builds, average response time, etc. </a:t>
            </a:r>
          </a:p>
          <a:p>
            <a:pPr lvl="1"/>
            <a:r>
              <a:rPr lang="en-US" dirty="0"/>
              <a:t>“Dashboards in social areas” style of feedback</a:t>
            </a:r>
          </a:p>
        </p:txBody>
      </p:sp>
      <p:sp>
        <p:nvSpPr>
          <p:cNvPr id="4" name="Footer Placeholder 3">
            <a:extLst>
              <a:ext uri="{FF2B5EF4-FFF2-40B4-BE49-F238E27FC236}">
                <a16:creationId xmlns:a16="http://schemas.microsoft.com/office/drawing/2014/main" id="{A7D2127B-91BF-44CE-9F6E-A0B5052DBCD0}"/>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A96177C2-F9AE-41E6-9391-DCBE19202088}"/>
              </a:ext>
            </a:extLst>
          </p:cNvPr>
          <p:cNvSpPr>
            <a:spLocks noGrp="1"/>
          </p:cNvSpPr>
          <p:nvPr>
            <p:ph type="sldNum" sz="quarter" idx="12"/>
          </p:nvPr>
        </p:nvSpPr>
        <p:spPr/>
        <p:txBody>
          <a:bodyPr/>
          <a:lstStyle/>
          <a:p>
            <a:fld id="{70ED3195-BC18-4C87-B708-46281306FC0C}" type="slidenum">
              <a:rPr lang="pt-PT" smtClean="0"/>
              <a:pPr/>
              <a:t>32</a:t>
            </a:fld>
            <a:endParaRPr lang="pt-PT"/>
          </a:p>
        </p:txBody>
      </p:sp>
      <p:sp>
        <p:nvSpPr>
          <p:cNvPr id="8" name="TextBox 7">
            <a:extLst>
              <a:ext uri="{FF2B5EF4-FFF2-40B4-BE49-F238E27FC236}">
                <a16:creationId xmlns:a16="http://schemas.microsoft.com/office/drawing/2014/main" id="{0AA7A264-3B2D-2B00-79D7-5446F79546A2}"/>
              </a:ext>
            </a:extLst>
          </p:cNvPr>
          <p:cNvSpPr txBox="1"/>
          <p:nvPr/>
        </p:nvSpPr>
        <p:spPr>
          <a:xfrm>
            <a:off x="539393" y="5467350"/>
            <a:ext cx="3693560" cy="461665"/>
          </a:xfrm>
          <a:prstGeom prst="rect">
            <a:avLst/>
          </a:prstGeom>
          <a:noFill/>
        </p:spPr>
        <p:txBody>
          <a:bodyPr wrap="square">
            <a:spAutoFit/>
          </a:bodyPr>
          <a:lstStyle/>
          <a:p>
            <a:r>
              <a:rPr lang="en-US" sz="1200" dirty="0"/>
              <a:t>https://www.testorigen.com/key-best-practices-for-continues-testing-in-agile/</a:t>
            </a:r>
          </a:p>
        </p:txBody>
      </p:sp>
    </p:spTree>
    <p:extLst>
      <p:ext uri="{BB962C8B-B14F-4D97-AF65-F5344CB8AC3E}">
        <p14:creationId xmlns:p14="http://schemas.microsoft.com/office/powerpoint/2010/main" val="2533215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A5C921-616E-4870-8A9C-AEC1D4616231}"/>
              </a:ext>
            </a:extLst>
          </p:cNvPr>
          <p:cNvSpPr>
            <a:spLocks noGrp="1"/>
          </p:cNvSpPr>
          <p:nvPr>
            <p:ph type="title"/>
          </p:nvPr>
        </p:nvSpPr>
        <p:spPr/>
        <p:txBody>
          <a:bodyPr/>
          <a:lstStyle/>
          <a:p>
            <a:r>
              <a:rPr lang="en-US" dirty="0"/>
              <a:t>Continuous testing</a:t>
            </a:r>
          </a:p>
        </p:txBody>
      </p:sp>
      <p:sp>
        <p:nvSpPr>
          <p:cNvPr id="11" name="Text Placeholder 10">
            <a:extLst>
              <a:ext uri="{FF2B5EF4-FFF2-40B4-BE49-F238E27FC236}">
                <a16:creationId xmlns:a16="http://schemas.microsoft.com/office/drawing/2014/main" id="{E0880FF9-7B98-63D8-FFAC-B4AD980735C9}"/>
              </a:ext>
            </a:extLst>
          </p:cNvPr>
          <p:cNvSpPr>
            <a:spLocks noGrp="1"/>
          </p:cNvSpPr>
          <p:nvPr>
            <p:ph type="body" sz="half" idx="2"/>
          </p:nvPr>
        </p:nvSpPr>
        <p:spPr/>
        <p:txBody>
          <a:bodyPr>
            <a:normAutofit lnSpcReduction="10000"/>
          </a:bodyPr>
          <a:lstStyle/>
          <a:p>
            <a:r>
              <a:rPr lang="en-US" dirty="0"/>
              <a:t>Continuous Testing is an effective testing technique carried out to automate the testing process, so it happens simultaneously with the development process</a:t>
            </a:r>
          </a:p>
          <a:p>
            <a:r>
              <a:rPr lang="en-US" dirty="0"/>
              <a:t>Scope is vast, with the validation of the functional and non-functional requirements of the product.</a:t>
            </a:r>
          </a:p>
          <a:p>
            <a:r>
              <a:rPr lang="en-US" dirty="0"/>
              <a:t>Key components:</a:t>
            </a:r>
          </a:p>
          <a:p>
            <a:pPr lvl="1"/>
            <a:r>
              <a:rPr lang="en-US" b="1" dirty="0"/>
              <a:t>Continuous Integration (CI)</a:t>
            </a:r>
          </a:p>
          <a:p>
            <a:pPr lvl="1"/>
            <a:r>
              <a:rPr lang="en-US" b="1" dirty="0"/>
              <a:t>Continuous Delivery (CD)/test environments</a:t>
            </a:r>
          </a:p>
          <a:p>
            <a:pPr lvl="1"/>
            <a:r>
              <a:rPr lang="en-US" b="1" dirty="0"/>
              <a:t>Test Automation</a:t>
            </a:r>
            <a:endParaRPr lang="en-US" dirty="0"/>
          </a:p>
          <a:p>
            <a:endParaRPr lang="en-US" dirty="0"/>
          </a:p>
        </p:txBody>
      </p:sp>
      <p:sp>
        <p:nvSpPr>
          <p:cNvPr id="5" name="Footer Placeholder 4">
            <a:extLst>
              <a:ext uri="{FF2B5EF4-FFF2-40B4-BE49-F238E27FC236}">
                <a16:creationId xmlns:a16="http://schemas.microsoft.com/office/drawing/2014/main" id="{DA506D3C-A5C4-48BE-BA98-5C63E878EBE8}"/>
              </a:ext>
            </a:extLst>
          </p:cNvPr>
          <p:cNvSpPr>
            <a:spLocks noGrp="1"/>
          </p:cNvSpPr>
          <p:nvPr>
            <p:ph type="ftr" sz="quarter" idx="11"/>
          </p:nvPr>
        </p:nvSpPr>
        <p:spPr/>
        <p:txBody>
          <a:bodyPr/>
          <a:lstStyle/>
          <a:p>
            <a:r>
              <a:rPr lang="pt-PT" dirty="0"/>
              <a:t>I Oliveira</a:t>
            </a:r>
          </a:p>
        </p:txBody>
      </p:sp>
      <p:sp>
        <p:nvSpPr>
          <p:cNvPr id="6" name="Slide Number Placeholder 5">
            <a:extLst>
              <a:ext uri="{FF2B5EF4-FFF2-40B4-BE49-F238E27FC236}">
                <a16:creationId xmlns:a16="http://schemas.microsoft.com/office/drawing/2014/main" id="{832CB875-C20D-4DBB-90A3-74E84F2BDB33}"/>
              </a:ext>
            </a:extLst>
          </p:cNvPr>
          <p:cNvSpPr>
            <a:spLocks noGrp="1"/>
          </p:cNvSpPr>
          <p:nvPr>
            <p:ph type="sldNum" sz="quarter" idx="12"/>
          </p:nvPr>
        </p:nvSpPr>
        <p:spPr/>
        <p:txBody>
          <a:bodyPr/>
          <a:lstStyle/>
          <a:p>
            <a:fld id="{70ED3195-BC18-4C87-B708-46281306FC0C}" type="slidenum">
              <a:rPr lang="pt-PT" smtClean="0"/>
              <a:t>33</a:t>
            </a:fld>
            <a:endParaRPr lang="pt-PT"/>
          </a:p>
        </p:txBody>
      </p:sp>
      <p:pic>
        <p:nvPicPr>
          <p:cNvPr id="15" name="Picture 14">
            <a:extLst>
              <a:ext uri="{FF2B5EF4-FFF2-40B4-BE49-F238E27FC236}">
                <a16:creationId xmlns:a16="http://schemas.microsoft.com/office/drawing/2014/main" id="{E19ED351-C683-EBB8-2F34-51F3968FF801}"/>
              </a:ext>
            </a:extLst>
          </p:cNvPr>
          <p:cNvPicPr>
            <a:picLocks noChangeAspect="1"/>
          </p:cNvPicPr>
          <p:nvPr/>
        </p:nvPicPr>
        <p:blipFill>
          <a:blip r:embed="rId2"/>
          <a:stretch>
            <a:fillRect/>
          </a:stretch>
        </p:blipFill>
        <p:spPr>
          <a:xfrm>
            <a:off x="4795988" y="1812021"/>
            <a:ext cx="4053540" cy="4193923"/>
          </a:xfrm>
          <a:prstGeom prst="rect">
            <a:avLst/>
          </a:prstGeom>
        </p:spPr>
      </p:pic>
      <p:sp>
        <p:nvSpPr>
          <p:cNvPr id="18" name="TextBox 17">
            <a:extLst>
              <a:ext uri="{FF2B5EF4-FFF2-40B4-BE49-F238E27FC236}">
                <a16:creationId xmlns:a16="http://schemas.microsoft.com/office/drawing/2014/main" id="{DE9A7630-255B-E05D-97B0-74025463BC89}"/>
              </a:ext>
            </a:extLst>
          </p:cNvPr>
          <p:cNvSpPr txBox="1"/>
          <p:nvPr/>
        </p:nvSpPr>
        <p:spPr>
          <a:xfrm>
            <a:off x="4723005" y="6005944"/>
            <a:ext cx="4126523" cy="276999"/>
          </a:xfrm>
          <a:prstGeom prst="rect">
            <a:avLst/>
          </a:prstGeom>
          <a:noFill/>
        </p:spPr>
        <p:txBody>
          <a:bodyPr wrap="square">
            <a:spAutoFit/>
          </a:bodyPr>
          <a:lstStyle/>
          <a:p>
            <a:r>
              <a:rPr lang="en-US" sz="1200" dirty="0"/>
              <a:t>https://www.professionalqa.com/continuous-testing</a:t>
            </a:r>
          </a:p>
        </p:txBody>
      </p:sp>
    </p:spTree>
    <p:extLst>
      <p:ext uri="{BB962C8B-B14F-4D97-AF65-F5344CB8AC3E}">
        <p14:creationId xmlns:p14="http://schemas.microsoft.com/office/powerpoint/2010/main" val="315770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6CF9DD-991E-40FE-95CC-092BA974CCEB}"/>
              </a:ext>
            </a:extLst>
          </p:cNvPr>
          <p:cNvSpPr>
            <a:spLocks noGrp="1"/>
          </p:cNvSpPr>
          <p:nvPr>
            <p:ph type="title"/>
          </p:nvPr>
        </p:nvSpPr>
        <p:spPr/>
        <p:txBody>
          <a:bodyPr/>
          <a:lstStyle/>
          <a:p>
            <a:r>
              <a:rPr lang="en-US" dirty="0"/>
              <a:t>Quality concerns in the Definition of Done</a:t>
            </a:r>
            <a:endParaRPr lang="pt-PT" dirty="0"/>
          </a:p>
        </p:txBody>
      </p:sp>
      <p:sp>
        <p:nvSpPr>
          <p:cNvPr id="7" name="Content Placeholder 6">
            <a:extLst>
              <a:ext uri="{FF2B5EF4-FFF2-40B4-BE49-F238E27FC236}">
                <a16:creationId xmlns:a16="http://schemas.microsoft.com/office/drawing/2014/main" id="{3D716B28-EA99-46FF-8EC5-F258859F7E30}"/>
              </a:ext>
            </a:extLst>
          </p:cNvPr>
          <p:cNvSpPr>
            <a:spLocks noGrp="1"/>
          </p:cNvSpPr>
          <p:nvPr>
            <p:ph sz="half" idx="1"/>
          </p:nvPr>
        </p:nvSpPr>
        <p:spPr/>
        <p:txBody>
          <a:bodyPr>
            <a:normAutofit lnSpcReduction="10000"/>
          </a:bodyPr>
          <a:lstStyle/>
          <a:p>
            <a:r>
              <a:rPr lang="en-US" dirty="0"/>
              <a:t>Definition of Done in Agile</a:t>
            </a:r>
          </a:p>
          <a:p>
            <a:pPr lvl="1"/>
            <a:r>
              <a:rPr lang="en-US" dirty="0"/>
              <a:t>The development team needs to decide what Done means (DoD)</a:t>
            </a:r>
          </a:p>
          <a:p>
            <a:pPr lvl="1"/>
            <a:r>
              <a:rPr lang="en-US" dirty="0"/>
              <a:t>DoD </a:t>
            </a:r>
            <a:r>
              <a:rPr lang="en-US" dirty="0">
                <a:sym typeface="Wingdings" panose="05000000000000000000" pitchFamily="2" charset="2"/>
              </a:rPr>
              <a:t> check</a:t>
            </a:r>
            <a:r>
              <a:rPr lang="en-US" dirty="0"/>
              <a:t>list of assertions that must be true for every increment of software that is ready for deliver</a:t>
            </a:r>
          </a:p>
          <a:p>
            <a:endParaRPr lang="en-US" dirty="0"/>
          </a:p>
          <a:p>
            <a:r>
              <a:rPr lang="en-US" dirty="0"/>
              <a:t>DoD “properties”:</a:t>
            </a:r>
          </a:p>
          <a:p>
            <a:pPr lvl="2"/>
            <a:r>
              <a:rPr lang="pt-PT" dirty="0"/>
              <a:t>A short, </a:t>
            </a:r>
            <a:r>
              <a:rPr lang="pt-PT" dirty="0" err="1"/>
              <a:t>measurable</a:t>
            </a:r>
            <a:r>
              <a:rPr lang="pt-PT" dirty="0"/>
              <a:t> </a:t>
            </a:r>
            <a:r>
              <a:rPr lang="pt-PT" dirty="0" err="1"/>
              <a:t>checklist</a:t>
            </a:r>
            <a:endParaRPr lang="pt-PT" dirty="0"/>
          </a:p>
          <a:p>
            <a:pPr lvl="2"/>
            <a:r>
              <a:rPr lang="pt-PT" dirty="0" err="1"/>
              <a:t>Assess</a:t>
            </a:r>
            <a:r>
              <a:rPr lang="pt-PT" dirty="0"/>
              <a:t> </a:t>
            </a:r>
            <a:r>
              <a:rPr lang="pt-PT" dirty="0" err="1"/>
              <a:t>shippable-readiness</a:t>
            </a:r>
            <a:endParaRPr lang="pt-PT" dirty="0"/>
          </a:p>
          <a:p>
            <a:pPr lvl="2"/>
            <a:r>
              <a:rPr lang="pt-PT" dirty="0" err="1"/>
              <a:t>Yet</a:t>
            </a:r>
            <a:r>
              <a:rPr lang="pt-PT" dirty="0"/>
              <a:t>, </a:t>
            </a:r>
            <a:r>
              <a:rPr lang="pt-PT" dirty="0" err="1"/>
              <a:t>realistic</a:t>
            </a:r>
            <a:r>
              <a:rPr lang="pt-PT"/>
              <a:t>…</a:t>
            </a:r>
            <a:endParaRPr lang="pt-PT" dirty="0"/>
          </a:p>
        </p:txBody>
      </p:sp>
      <p:sp>
        <p:nvSpPr>
          <p:cNvPr id="3" name="Content Placeholder 2">
            <a:extLst>
              <a:ext uri="{FF2B5EF4-FFF2-40B4-BE49-F238E27FC236}">
                <a16:creationId xmlns:a16="http://schemas.microsoft.com/office/drawing/2014/main" id="{8369E3F6-EFB7-480A-8913-2C9568504418}"/>
              </a:ext>
            </a:extLst>
          </p:cNvPr>
          <p:cNvSpPr>
            <a:spLocks noGrp="1"/>
          </p:cNvSpPr>
          <p:nvPr>
            <p:ph sz="half" idx="2"/>
          </p:nvPr>
        </p:nvSpPr>
        <p:spPr/>
        <p:txBody>
          <a:bodyPr>
            <a:normAutofit lnSpcReduction="10000"/>
          </a:bodyPr>
          <a:lstStyle/>
          <a:p>
            <a:r>
              <a:rPr lang="en-US" dirty="0"/>
              <a:t>Sample topics:</a:t>
            </a:r>
          </a:p>
          <a:p>
            <a:pPr marL="342900" lvl="1" indent="-342900">
              <a:buFont typeface="Arial" panose="020B0604020202020204" pitchFamily="34" charset="0"/>
              <a:buChar char="•"/>
            </a:pPr>
            <a:r>
              <a:rPr lang="en-US" dirty="0"/>
              <a:t>Story is estimated</a:t>
            </a:r>
          </a:p>
          <a:p>
            <a:pPr marL="342900" lvl="1" indent="-342900">
              <a:buFont typeface="Arial" panose="020B0604020202020204" pitchFamily="34" charset="0"/>
              <a:buChar char="•"/>
            </a:pPr>
            <a:r>
              <a:rPr lang="en-US" dirty="0"/>
              <a:t>Acceptance criteria agreed</a:t>
            </a:r>
          </a:p>
          <a:p>
            <a:pPr marL="342900" lvl="1" indent="-342900">
              <a:buFont typeface="Arial" panose="020B0604020202020204" pitchFamily="34" charset="0"/>
              <a:buChar char="•"/>
            </a:pPr>
            <a:r>
              <a:rPr lang="en-US" dirty="0"/>
              <a:t>Code reviewed</a:t>
            </a:r>
          </a:p>
          <a:p>
            <a:pPr marL="342900" lvl="1" indent="-342900">
              <a:buFont typeface="Arial" panose="020B0604020202020204" pitchFamily="34" charset="0"/>
              <a:buChar char="•"/>
            </a:pPr>
            <a:r>
              <a:rPr lang="en-US" dirty="0"/>
              <a:t>Acceptance Tests for Increment exist and are Automated </a:t>
            </a:r>
          </a:p>
          <a:p>
            <a:pPr marL="342900" lvl="1" indent="-342900">
              <a:buFont typeface="Arial" panose="020B0604020202020204" pitchFamily="34" charset="0"/>
              <a:buChar char="•"/>
            </a:pPr>
            <a:r>
              <a:rPr lang="en-US" dirty="0"/>
              <a:t>Code Coverage meets required level</a:t>
            </a:r>
          </a:p>
          <a:p>
            <a:pPr marL="342900" lvl="1" indent="-342900">
              <a:buFont typeface="Arial" panose="020B0604020202020204" pitchFamily="34" charset="0"/>
              <a:buChar char="•"/>
            </a:pPr>
            <a:r>
              <a:rPr lang="en-US" dirty="0"/>
              <a:t>Security Checks Pass on Increment</a:t>
            </a:r>
          </a:p>
          <a:p>
            <a:pPr marL="342900" lvl="1" indent="-342900">
              <a:buFont typeface="Arial" panose="020B0604020202020204" pitchFamily="34" charset="0"/>
              <a:buChar char="•"/>
            </a:pPr>
            <a:r>
              <a:rPr lang="en-US" dirty="0"/>
              <a:t>Increment meets agreed UX standards</a:t>
            </a:r>
          </a:p>
          <a:p>
            <a:pPr marL="342900" lvl="1" indent="-342900">
              <a:buFont typeface="Arial" panose="020B0604020202020204" pitchFamily="34" charset="0"/>
              <a:buChar char="•"/>
            </a:pPr>
            <a:r>
              <a:rPr lang="en-US" dirty="0"/>
              <a:t>Increment has been demonstrated to PO</a:t>
            </a:r>
            <a:endParaRPr lang="pt-PT" dirty="0"/>
          </a:p>
        </p:txBody>
      </p:sp>
      <p:sp>
        <p:nvSpPr>
          <p:cNvPr id="4" name="Footer Placeholder 3">
            <a:extLst>
              <a:ext uri="{FF2B5EF4-FFF2-40B4-BE49-F238E27FC236}">
                <a16:creationId xmlns:a16="http://schemas.microsoft.com/office/drawing/2014/main" id="{98265FBE-6845-4DAD-905D-BC6E15090269}"/>
              </a:ext>
            </a:extLst>
          </p:cNvPr>
          <p:cNvSpPr>
            <a:spLocks noGrp="1"/>
          </p:cNvSpPr>
          <p:nvPr>
            <p:ph type="ftr" sz="quarter" idx="11"/>
          </p:nvPr>
        </p:nvSpPr>
        <p:spPr/>
        <p:txBody>
          <a:bodyPr/>
          <a:lstStyle/>
          <a:p>
            <a:r>
              <a:rPr lang="pt-PT" dirty="0"/>
              <a:t>I Oliveira</a:t>
            </a:r>
          </a:p>
        </p:txBody>
      </p:sp>
      <p:sp>
        <p:nvSpPr>
          <p:cNvPr id="5" name="Slide Number Placeholder 4">
            <a:extLst>
              <a:ext uri="{FF2B5EF4-FFF2-40B4-BE49-F238E27FC236}">
                <a16:creationId xmlns:a16="http://schemas.microsoft.com/office/drawing/2014/main" id="{E33405D0-F807-4071-AAD5-A2175B809DAA}"/>
              </a:ext>
            </a:extLst>
          </p:cNvPr>
          <p:cNvSpPr>
            <a:spLocks noGrp="1"/>
          </p:cNvSpPr>
          <p:nvPr>
            <p:ph type="sldNum" sz="quarter" idx="12"/>
          </p:nvPr>
        </p:nvSpPr>
        <p:spPr/>
        <p:txBody>
          <a:bodyPr/>
          <a:lstStyle/>
          <a:p>
            <a:fld id="{70ED3195-BC18-4C87-B708-46281306FC0C}" type="slidenum">
              <a:rPr lang="pt-PT" smtClean="0"/>
              <a:pPr/>
              <a:t>34</a:t>
            </a:fld>
            <a:endParaRPr lang="pt-PT"/>
          </a:p>
        </p:txBody>
      </p:sp>
    </p:spTree>
    <p:extLst>
      <p:ext uri="{BB962C8B-B14F-4D97-AF65-F5344CB8AC3E}">
        <p14:creationId xmlns:p14="http://schemas.microsoft.com/office/powerpoint/2010/main" val="4179049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3C371E-3343-4E04-A8E6-C422E34D2185}"/>
              </a:ext>
            </a:extLst>
          </p:cNvPr>
          <p:cNvSpPr>
            <a:spLocks noGrp="1"/>
          </p:cNvSpPr>
          <p:nvPr>
            <p:ph type="title"/>
          </p:nvPr>
        </p:nvSpPr>
        <p:spPr/>
        <p:txBody>
          <a:bodyPr/>
          <a:lstStyle/>
          <a:p>
            <a:r>
              <a:rPr lang="pt-PT" dirty="0" err="1"/>
              <a:t>The</a:t>
            </a:r>
            <a:r>
              <a:rPr lang="pt-PT" dirty="0"/>
              <a:t> </a:t>
            </a:r>
            <a:r>
              <a:rPr lang="pt-PT" dirty="0" err="1"/>
              <a:t>quality</a:t>
            </a:r>
            <a:r>
              <a:rPr lang="pt-PT" dirty="0"/>
              <a:t> dilema</a:t>
            </a:r>
          </a:p>
        </p:txBody>
      </p:sp>
      <p:sp>
        <p:nvSpPr>
          <p:cNvPr id="6" name="Text Placeholder 5">
            <a:extLst>
              <a:ext uri="{FF2B5EF4-FFF2-40B4-BE49-F238E27FC236}">
                <a16:creationId xmlns:a16="http://schemas.microsoft.com/office/drawing/2014/main" id="{75FA62A9-0883-40BF-9BF7-E820D9A24DE1}"/>
              </a:ext>
            </a:extLst>
          </p:cNvPr>
          <p:cNvSpPr>
            <a:spLocks noGrp="1"/>
          </p:cNvSpPr>
          <p:nvPr>
            <p:ph type="body" idx="1"/>
          </p:nvPr>
        </p:nvSpPr>
        <p:spPr/>
        <p:txBody>
          <a:bodyPr/>
          <a:lstStyle/>
          <a:p>
            <a:endParaRPr lang="pt-PT"/>
          </a:p>
        </p:txBody>
      </p:sp>
      <p:sp>
        <p:nvSpPr>
          <p:cNvPr id="3" name="Footer Placeholder 2">
            <a:extLst>
              <a:ext uri="{FF2B5EF4-FFF2-40B4-BE49-F238E27FC236}">
                <a16:creationId xmlns:a16="http://schemas.microsoft.com/office/drawing/2014/main" id="{098D381B-E9D2-4B54-A85C-CAE557CCA5D9}"/>
              </a:ext>
            </a:extLst>
          </p:cNvPr>
          <p:cNvSpPr>
            <a:spLocks noGrp="1"/>
          </p:cNvSpPr>
          <p:nvPr>
            <p:ph type="ftr" sz="quarter" idx="11"/>
          </p:nvPr>
        </p:nvSpPr>
        <p:spPr/>
        <p:txBody>
          <a:bodyPr/>
          <a:lstStyle/>
          <a:p>
            <a:r>
              <a:rPr lang="pt-PT" dirty="0"/>
              <a:t>I Oliveira</a:t>
            </a:r>
          </a:p>
        </p:txBody>
      </p:sp>
      <p:sp>
        <p:nvSpPr>
          <p:cNvPr id="4" name="Slide Number Placeholder 3">
            <a:extLst>
              <a:ext uri="{FF2B5EF4-FFF2-40B4-BE49-F238E27FC236}">
                <a16:creationId xmlns:a16="http://schemas.microsoft.com/office/drawing/2014/main" id="{1469B79A-650B-4E4C-8FA7-3EB7645E7F96}"/>
              </a:ext>
            </a:extLst>
          </p:cNvPr>
          <p:cNvSpPr>
            <a:spLocks noGrp="1"/>
          </p:cNvSpPr>
          <p:nvPr>
            <p:ph type="sldNum" sz="quarter" idx="12"/>
          </p:nvPr>
        </p:nvSpPr>
        <p:spPr/>
        <p:txBody>
          <a:bodyPr/>
          <a:lstStyle/>
          <a:p>
            <a:fld id="{31C462ED-F2DE-43C8-947F-093D44ED50DD}" type="slidenum">
              <a:rPr lang="pt-PT" smtClean="0"/>
              <a:t>35</a:t>
            </a:fld>
            <a:endParaRPr lang="pt-PT"/>
          </a:p>
        </p:txBody>
      </p:sp>
    </p:spTree>
    <p:extLst>
      <p:ext uri="{BB962C8B-B14F-4D97-AF65-F5344CB8AC3E}">
        <p14:creationId xmlns:p14="http://schemas.microsoft.com/office/powerpoint/2010/main" val="2662556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Quality</a:t>
            </a:r>
            <a:r>
              <a:rPr lang="pt-PT" dirty="0"/>
              <a:t> dilema</a:t>
            </a:r>
            <a:r>
              <a:rPr lang="pt-PT" dirty="0">
                <a:latin typeface="Open Sans Light" panose="020B0306030504020204" pitchFamily="34" charset="0"/>
                <a:ea typeface="Open Sans Light" panose="020B0306030504020204" pitchFamily="34" charset="0"/>
                <a:cs typeface="Open Sans Light" panose="020B0306030504020204" pitchFamily="34" charset="0"/>
              </a:rPr>
              <a:t>: </a:t>
            </a:r>
            <a:r>
              <a:rPr lang="pt-PT" dirty="0" err="1">
                <a:latin typeface="Open Sans Light" panose="020B0306030504020204" pitchFamily="34" charset="0"/>
                <a:ea typeface="Open Sans Light" panose="020B0306030504020204" pitchFamily="34" charset="0"/>
                <a:cs typeface="Open Sans Light" panose="020B0306030504020204" pitchFamily="34" charset="0"/>
              </a:rPr>
              <a:t>when</a:t>
            </a:r>
            <a:r>
              <a:rPr lang="pt-PT" dirty="0">
                <a:latin typeface="Open Sans Light" panose="020B0306030504020204" pitchFamily="34" charset="0"/>
                <a:ea typeface="Open Sans Light" panose="020B0306030504020204" pitchFamily="34" charset="0"/>
                <a:cs typeface="Open Sans Light" panose="020B0306030504020204" pitchFamily="34" charset="0"/>
              </a:rPr>
              <a:t> </a:t>
            </a:r>
            <a:r>
              <a:rPr lang="pt-PT" dirty="0" err="1">
                <a:latin typeface="Open Sans Light" panose="020B0306030504020204" pitchFamily="34" charset="0"/>
                <a:ea typeface="Open Sans Light" panose="020B0306030504020204" pitchFamily="34" charset="0"/>
                <a:cs typeface="Open Sans Light" panose="020B0306030504020204" pitchFamily="34" charset="0"/>
              </a:rPr>
              <a:t>good</a:t>
            </a:r>
            <a:r>
              <a:rPr lang="pt-PT" dirty="0">
                <a:latin typeface="Open Sans Light" panose="020B0306030504020204" pitchFamily="34" charset="0"/>
                <a:ea typeface="Open Sans Light" panose="020B0306030504020204" pitchFamily="34" charset="0"/>
                <a:cs typeface="Open Sans Light" panose="020B0306030504020204" pitchFamily="34" charset="0"/>
              </a:rPr>
              <a:t> </a:t>
            </a:r>
            <a:r>
              <a:rPr lang="pt-PT" dirty="0" err="1">
                <a:latin typeface="Open Sans Light" panose="020B0306030504020204" pitchFamily="34" charset="0"/>
                <a:ea typeface="Open Sans Light" panose="020B0306030504020204" pitchFamily="34" charset="0"/>
                <a:cs typeface="Open Sans Light" panose="020B0306030504020204" pitchFamily="34" charset="0"/>
              </a:rPr>
              <a:t>is</a:t>
            </a:r>
            <a:r>
              <a:rPr lang="pt-PT" dirty="0">
                <a:latin typeface="Open Sans Light" panose="020B0306030504020204" pitchFamily="34" charset="0"/>
                <a:ea typeface="Open Sans Light" panose="020B0306030504020204" pitchFamily="34" charset="0"/>
                <a:cs typeface="Open Sans Light" panose="020B0306030504020204" pitchFamily="34" charset="0"/>
              </a:rPr>
              <a:t> </a:t>
            </a:r>
            <a:r>
              <a:rPr lang="pt-PT" dirty="0" err="1">
                <a:latin typeface="Open Sans Light" panose="020B0306030504020204" pitchFamily="34" charset="0"/>
                <a:ea typeface="Open Sans Light" panose="020B0306030504020204" pitchFamily="34" charset="0"/>
                <a:cs typeface="Open Sans Light" panose="020B0306030504020204" pitchFamily="34" charset="0"/>
              </a:rPr>
              <a:t>good</a:t>
            </a:r>
            <a:r>
              <a:rPr lang="pt-PT" dirty="0">
                <a:latin typeface="Open Sans Light" panose="020B0306030504020204" pitchFamily="34" charset="0"/>
                <a:ea typeface="Open Sans Light" panose="020B0306030504020204" pitchFamily="34" charset="0"/>
                <a:cs typeface="Open Sans Light" panose="020B0306030504020204" pitchFamily="34" charset="0"/>
              </a:rPr>
              <a:t> </a:t>
            </a:r>
            <a:r>
              <a:rPr lang="pt-PT" dirty="0" err="1">
                <a:latin typeface="Open Sans Light" panose="020B0306030504020204" pitchFamily="34" charset="0"/>
                <a:ea typeface="Open Sans Light" panose="020B0306030504020204" pitchFamily="34" charset="0"/>
                <a:cs typeface="Open Sans Light" panose="020B0306030504020204" pitchFamily="34" charset="0"/>
              </a:rPr>
              <a:t>enough</a:t>
            </a:r>
            <a:r>
              <a:rPr lang="pt-PT" dirty="0">
                <a:latin typeface="Open Sans Light" panose="020B0306030504020204" pitchFamily="34" charset="0"/>
                <a:ea typeface="Open Sans Light" panose="020B0306030504020204" pitchFamily="34" charset="0"/>
                <a:cs typeface="Open Sans Light" panose="020B0306030504020204" pitchFamily="34" charset="0"/>
              </a:rPr>
              <a:t>?</a:t>
            </a:r>
          </a:p>
        </p:txBody>
      </p:sp>
      <p:graphicFrame>
        <p:nvGraphicFramePr>
          <p:cNvPr id="4" name="Diagram 3"/>
          <p:cNvGraphicFramePr/>
          <p:nvPr/>
        </p:nvGraphicFramePr>
        <p:xfrm>
          <a:off x="3634871" y="1340768"/>
          <a:ext cx="550861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hlinkClick r:id="rId8"/>
          </p:cNvPr>
          <p:cNvSpPr/>
          <p:nvPr/>
        </p:nvSpPr>
        <p:spPr>
          <a:xfrm>
            <a:off x="3943867" y="5957627"/>
            <a:ext cx="4571483" cy="338554"/>
          </a:xfrm>
          <a:prstGeom prst="rect">
            <a:avLst/>
          </a:prstGeom>
        </p:spPr>
        <p:txBody>
          <a:bodyPr wrap="square" rtlCol="0">
            <a:spAutoFit/>
          </a:bodyPr>
          <a:lstStyle/>
          <a:p>
            <a:pPr>
              <a:buNone/>
            </a:pPr>
            <a:r>
              <a:rPr lang="pt-PT" sz="1600" u="none" dirty="0">
                <a:solidFill>
                  <a:srgbClr val="007EC5"/>
                </a:solidFill>
                <a:latin typeface="Open Sans" panose="020B0606030504020204" pitchFamily="34" charset="0"/>
                <a:ea typeface="Open Sans" panose="020B0606030504020204" pitchFamily="34" charset="0"/>
                <a:cs typeface="Open Sans" panose="020B0606030504020204" pitchFamily="34" charset="0"/>
              </a:rPr>
              <a:t>http://www.artima.com/intv/serious2.html </a:t>
            </a:r>
          </a:p>
        </p:txBody>
      </p:sp>
      <p:sp>
        <p:nvSpPr>
          <p:cNvPr id="3" name="Rectangle 2"/>
          <p:cNvSpPr/>
          <p:nvPr/>
        </p:nvSpPr>
        <p:spPr>
          <a:xfrm>
            <a:off x="284634" y="1340768"/>
            <a:ext cx="3528392" cy="4955413"/>
          </a:xfrm>
          <a:prstGeom prst="rect">
            <a:avLst/>
          </a:prstGeom>
          <a:solidFill>
            <a:srgbClr val="6BCF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buClr>
                <a:srgbClr val="00B0F0"/>
              </a:buClr>
              <a:buSzPct val="70000"/>
              <a:buFont typeface="Arial" panose="020B0604020202020204" pitchFamily="34" charset="0"/>
              <a:buNone/>
            </a:pPr>
            <a:r>
              <a:rPr lang="en-US" sz="1400" u="none"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If you produce a software system that </a:t>
            </a:r>
            <a:r>
              <a:rPr lang="en-US" sz="1400" u="none" dirty="0">
                <a:solidFill>
                  <a:schemeClr val="bg1">
                    <a:lumMod val="25000"/>
                  </a:schemeClr>
                </a:solidFill>
                <a:latin typeface="+mj-lt"/>
                <a:ea typeface="Open Sans Light" panose="020B0306030504020204" pitchFamily="34" charset="0"/>
                <a:cs typeface="Open Sans Light" panose="020B0306030504020204" pitchFamily="34" charset="0"/>
              </a:rPr>
              <a:t>has terrible quality</a:t>
            </a:r>
            <a:r>
              <a:rPr lang="en-US" sz="1400" u="none"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you lose because no one will want to buy it. </a:t>
            </a:r>
          </a:p>
          <a:p>
            <a:pPr>
              <a:buClr>
                <a:srgbClr val="00B0F0"/>
              </a:buClr>
              <a:buSzPct val="70000"/>
            </a:pPr>
            <a:r>
              <a:rPr lang="en-US" sz="1400" u="none"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If on the other hand you spend infinite time, </a:t>
            </a:r>
            <a:r>
              <a:rPr lang="en-US" sz="1400" u="none" dirty="0">
                <a:solidFill>
                  <a:schemeClr val="bg1">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extremely large effort</a:t>
            </a:r>
            <a:r>
              <a:rPr lang="en-US" sz="1400" u="none"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and huge sums of money to build the absolutely perfect piece of software, then it's going to take so long to complete and it will be so expensive to produce that you'll be out of business anyway. Either you missed the market window, or you simply exhausted all your resources. </a:t>
            </a:r>
          </a:p>
          <a:p>
            <a:pPr>
              <a:buClr>
                <a:srgbClr val="00B0F0"/>
              </a:buClr>
              <a:buSzPct val="70000"/>
            </a:pPr>
            <a:endParaRPr lang="en-US" sz="1400"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00B0F0"/>
              </a:buClr>
              <a:buSzPct val="70000"/>
            </a:pPr>
            <a:r>
              <a:rPr lang="en-US" sz="1400"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So people in industry try to get to that magical middle ground where the product is good enough not to be rejected (…) but also not the object of so much perfectionism (…) that it would take too long or cost too much to complete</a:t>
            </a:r>
            <a:r>
              <a:rPr lang="pt-PT" sz="1400"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a:buClr>
                <a:srgbClr val="00B0F0"/>
              </a:buClr>
              <a:buSzPct val="70000"/>
            </a:pPr>
            <a:r>
              <a:rPr lang="pt-PT" sz="1400" i="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B. </a:t>
            </a:r>
            <a:r>
              <a:rPr lang="pt-PT" sz="1400" i="1" dirty="0" err="1">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Meyers</a:t>
            </a:r>
            <a:endParaRPr lang="en-US" sz="1400" i="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ooter Placeholder 5">
            <a:extLst>
              <a:ext uri="{FF2B5EF4-FFF2-40B4-BE49-F238E27FC236}">
                <a16:creationId xmlns:a16="http://schemas.microsoft.com/office/drawing/2014/main" id="{5DC3E5B5-E084-46CC-AC5D-5AC0460BBCD1}"/>
              </a:ext>
            </a:extLst>
          </p:cNvPr>
          <p:cNvSpPr>
            <a:spLocks noGrp="1"/>
          </p:cNvSpPr>
          <p:nvPr>
            <p:ph type="ftr" sz="quarter" idx="11"/>
          </p:nvPr>
        </p:nvSpPr>
        <p:spPr/>
        <p:txBody>
          <a:bodyPr/>
          <a:lstStyle/>
          <a:p>
            <a:r>
              <a:rPr lang="pt-PT" dirty="0"/>
              <a:t>I Oliveira</a:t>
            </a:r>
          </a:p>
        </p:txBody>
      </p:sp>
      <p:sp>
        <p:nvSpPr>
          <p:cNvPr id="7" name="Slide Number Placeholder 6">
            <a:extLst>
              <a:ext uri="{FF2B5EF4-FFF2-40B4-BE49-F238E27FC236}">
                <a16:creationId xmlns:a16="http://schemas.microsoft.com/office/drawing/2014/main" id="{4EDF79EB-7FD7-4346-A54F-A0D915C8D8F1}"/>
              </a:ext>
            </a:extLst>
          </p:cNvPr>
          <p:cNvSpPr>
            <a:spLocks noGrp="1"/>
          </p:cNvSpPr>
          <p:nvPr>
            <p:ph type="sldNum" sz="quarter" idx="12"/>
          </p:nvPr>
        </p:nvSpPr>
        <p:spPr/>
        <p:txBody>
          <a:bodyPr/>
          <a:lstStyle/>
          <a:p>
            <a:fld id="{31C462ED-F2DE-43C8-947F-093D44ED50DD}" type="slidenum">
              <a:rPr lang="pt-PT" smtClean="0"/>
              <a:t>36</a:t>
            </a:fld>
            <a:endParaRPr lang="pt-PT"/>
          </a:p>
        </p:txBody>
      </p:sp>
    </p:spTree>
    <p:extLst>
      <p:ext uri="{BB962C8B-B14F-4D97-AF65-F5344CB8AC3E}">
        <p14:creationId xmlns:p14="http://schemas.microsoft.com/office/powerpoint/2010/main" val="1081334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4683F5-A21E-46C1-BA66-B8BAC0E7A3CA}"/>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3BE37FBF-C030-462A-AE2E-6AA348475244}"/>
              </a:ext>
            </a:extLst>
          </p:cNvPr>
          <p:cNvSpPr>
            <a:spLocks noGrp="1"/>
          </p:cNvSpPr>
          <p:nvPr>
            <p:ph type="sldNum" sz="quarter" idx="12"/>
          </p:nvPr>
        </p:nvSpPr>
        <p:spPr/>
        <p:txBody>
          <a:bodyPr/>
          <a:lstStyle/>
          <a:p>
            <a:fld id="{70ED3195-BC18-4C87-B708-46281306FC0C}" type="slidenum">
              <a:rPr lang="pt-PT" smtClean="0"/>
              <a:t>37</a:t>
            </a:fld>
            <a:endParaRPr lang="pt-PT"/>
          </a:p>
        </p:txBody>
      </p:sp>
      <p:sp>
        <p:nvSpPr>
          <p:cNvPr id="7" name="Rectangle 6">
            <a:extLst>
              <a:ext uri="{FF2B5EF4-FFF2-40B4-BE49-F238E27FC236}">
                <a16:creationId xmlns:a16="http://schemas.microsoft.com/office/drawing/2014/main" id="{A75D8156-7293-4661-93D5-6EEFC7B13C92}"/>
              </a:ext>
            </a:extLst>
          </p:cNvPr>
          <p:cNvSpPr/>
          <p:nvPr/>
        </p:nvSpPr>
        <p:spPr>
          <a:xfrm>
            <a:off x="2286315" y="5079823"/>
            <a:ext cx="4748034" cy="1200329"/>
          </a:xfrm>
          <a:prstGeom prst="rect">
            <a:avLst/>
          </a:prstGeom>
        </p:spPr>
        <p:txBody>
          <a:bodyPr wrap="square">
            <a:spAutoFit/>
          </a:bodyPr>
          <a:lstStyle/>
          <a:p>
            <a:r>
              <a:rPr lang="en-US" dirty="0"/>
              <a:t>“I worry that one day all of humanity will be maintaining code of our forefathers... think of the children!”</a:t>
            </a:r>
          </a:p>
          <a:p>
            <a:r>
              <a:rPr lang="en-US" i="1" dirty="0"/>
              <a:t>@</a:t>
            </a:r>
            <a:r>
              <a:rPr lang="en-US" i="1" dirty="0" err="1"/>
              <a:t>stackexchange</a:t>
            </a:r>
            <a:endParaRPr lang="pt-PT" i="1" dirty="0"/>
          </a:p>
        </p:txBody>
      </p:sp>
      <p:pic>
        <p:nvPicPr>
          <p:cNvPr id="9" name="Picture 8" descr="A person posing for the camera&#10;&#10;Description generated with very high confidence">
            <a:extLst>
              <a:ext uri="{FF2B5EF4-FFF2-40B4-BE49-F238E27FC236}">
                <a16:creationId xmlns:a16="http://schemas.microsoft.com/office/drawing/2014/main" id="{1E55DDED-520A-4A95-84B8-55B25736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15" y="407606"/>
            <a:ext cx="6857686" cy="4543217"/>
          </a:xfrm>
          <a:prstGeom prst="rect">
            <a:avLst/>
          </a:prstGeom>
        </p:spPr>
      </p:pic>
    </p:spTree>
    <p:extLst>
      <p:ext uri="{BB962C8B-B14F-4D97-AF65-F5344CB8AC3E}">
        <p14:creationId xmlns:p14="http://schemas.microsoft.com/office/powerpoint/2010/main" val="382228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p:txBody>
          <a:bodyPr/>
          <a:lstStyle/>
          <a:p>
            <a:pPr lvl="0"/>
            <a:r>
              <a:rPr lang="en-US">
                <a:sym typeface="Roboto"/>
              </a:rPr>
              <a:t>Software quality defined</a:t>
            </a:r>
          </a:p>
        </p:txBody>
      </p:sp>
      <p:sp>
        <p:nvSpPr>
          <p:cNvPr id="79" name="Shape 79"/>
          <p:cNvSpPr txBox="1">
            <a:spLocks noGrp="1"/>
          </p:cNvSpPr>
          <p:nvPr>
            <p:ph sz="half" idx="2"/>
          </p:nvPr>
        </p:nvSpPr>
        <p:spPr>
          <a:xfrm>
            <a:off x="4719638" y="1412775"/>
            <a:ext cx="3956050" cy="4895949"/>
          </a:xfrm>
        </p:spPr>
        <p:txBody>
          <a:bodyPr>
            <a:normAutofit/>
          </a:bodyPr>
          <a:lstStyle/>
          <a:p>
            <a:pPr lvl="0"/>
            <a:r>
              <a:rPr lang="en-US" sz="2000" dirty="0"/>
              <a:t>ISTQB Glossary</a:t>
            </a:r>
          </a:p>
          <a:p>
            <a:pPr lvl="1"/>
            <a:r>
              <a:rPr lang="en-US" sz="1800" dirty="0">
                <a:latin typeface="Noto Sans SemBd" panose="020B0702040504020204" pitchFamily="34"/>
                <a:ea typeface="Noto Sans SemBd" panose="020B0702040504020204" pitchFamily="34"/>
                <a:cs typeface="Noto Sans SemBd" panose="020B0702040504020204" pitchFamily="34"/>
              </a:rPr>
              <a:t>Quality</a:t>
            </a:r>
            <a:r>
              <a:rPr lang="en-US" sz="1800" dirty="0"/>
              <a:t>: The degree to which a work product satisfies stated and implied requirements.</a:t>
            </a:r>
          </a:p>
          <a:p>
            <a:pPr lvl="1"/>
            <a:endParaRPr lang="en-US" sz="1800" dirty="0"/>
          </a:p>
        </p:txBody>
      </p:sp>
      <p:sp>
        <p:nvSpPr>
          <p:cNvPr id="77" name="Shape 77"/>
          <p:cNvSpPr txBox="1">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marL="0" marR="0" lvl="0" indent="0" algn="l" rtl="0">
              <a:spcBef>
                <a:spcPts val="0"/>
              </a:spcBef>
              <a:buSzPct val="25000"/>
              <a:buNone/>
            </a:pPr>
            <a:r>
              <a:rPr lang="pt-PT"/>
              <a:t>I Oliveira</a:t>
            </a:r>
            <a:endParaRPr lang="en-US" sz="1000" b="0" i="0" u="none" strike="noStrike" cap="none" baseline="0">
              <a:solidFill>
                <a:schemeClr val="lt1"/>
              </a:solidFill>
              <a:latin typeface="Roboto"/>
              <a:ea typeface="Roboto"/>
              <a:cs typeface="Roboto"/>
              <a:sym typeface="Roboto"/>
            </a:endParaRPr>
          </a:p>
        </p:txBody>
      </p:sp>
      <p:sp>
        <p:nvSpPr>
          <p:cNvPr id="78" name="Shape 78"/>
          <p:cNvSpPr txBox="1">
            <a:spLocks noGrp="1"/>
          </p:cNvSpPr>
          <p:nvPr>
            <p:ph type="sldNum" sz="quarter" idx="11"/>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10" name="TextBox 9">
            <a:hlinkClick r:id="rId3"/>
            <a:extLst>
              <a:ext uri="{FF2B5EF4-FFF2-40B4-BE49-F238E27FC236}">
                <a16:creationId xmlns:a16="http://schemas.microsoft.com/office/drawing/2014/main" id="{7F1F8867-8CCB-4750-959B-474BD153DE29}"/>
              </a:ext>
            </a:extLst>
          </p:cNvPr>
          <p:cNvSpPr txBox="1"/>
          <p:nvPr/>
        </p:nvSpPr>
        <p:spPr>
          <a:xfrm>
            <a:off x="211188" y="4992137"/>
            <a:ext cx="6828837" cy="412485"/>
          </a:xfrm>
          <a:prstGeom prst="rect">
            <a:avLst/>
          </a:prstGeom>
        </p:spPr>
        <p:txBody>
          <a:bodyPr wrap="square" rtlCol="0">
            <a:spAutoFit/>
          </a:bodyPr>
          <a:lstStyle/>
          <a:p>
            <a:pPr>
              <a:buNone/>
            </a:pPr>
            <a:r>
              <a:rPr lang="pt-PT" sz="2000" u="none" dirty="0">
                <a:solidFill>
                  <a:srgbClr val="007EC5"/>
                </a:solidFill>
                <a:latin typeface="Open Sans" panose="020B0606030504020204" pitchFamily="34" charset="0"/>
                <a:ea typeface="Open Sans" panose="020B0606030504020204" pitchFamily="34" charset="0"/>
                <a:cs typeface="Open Sans" panose="020B0606030504020204" pitchFamily="34" charset="0"/>
              </a:rPr>
              <a:t>https://glossary.istqb.org/</a:t>
            </a:r>
          </a:p>
        </p:txBody>
      </p:sp>
      <p:pic>
        <p:nvPicPr>
          <p:cNvPr id="3" name="Picture 2" descr="A screenshot of a computer&#10;&#10;AI-generated content may be incorrect.">
            <a:extLst>
              <a:ext uri="{FF2B5EF4-FFF2-40B4-BE49-F238E27FC236}">
                <a16:creationId xmlns:a16="http://schemas.microsoft.com/office/drawing/2014/main" id="{300FD23C-7C68-8EF9-D236-8DA7B6E2E1C5}"/>
              </a:ext>
            </a:extLst>
          </p:cNvPr>
          <p:cNvPicPr>
            <a:picLocks noChangeAspect="1"/>
          </p:cNvPicPr>
          <p:nvPr/>
        </p:nvPicPr>
        <p:blipFill>
          <a:blip r:embed="rId4"/>
          <a:stretch>
            <a:fillRect/>
          </a:stretch>
        </p:blipFill>
        <p:spPr>
          <a:xfrm>
            <a:off x="328454" y="1518117"/>
            <a:ext cx="4319587" cy="3367897"/>
          </a:xfrm>
          <a:prstGeom prst="rect">
            <a:avLst/>
          </a:prstGeom>
        </p:spPr>
      </p:pic>
    </p:spTree>
    <p:extLst>
      <p:ext uri="{BB962C8B-B14F-4D97-AF65-F5344CB8AC3E}">
        <p14:creationId xmlns:p14="http://schemas.microsoft.com/office/powerpoint/2010/main" val="42607445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p:txBody>
          <a:bodyPr>
            <a:normAutofit/>
          </a:bodyPr>
          <a:lstStyle/>
          <a:p>
            <a:pPr lvl="0"/>
            <a:r>
              <a:rPr lang="en-US" dirty="0">
                <a:sym typeface="Roboto"/>
              </a:rPr>
              <a:t>Software (product) quality defined</a:t>
            </a:r>
            <a:endParaRPr lang="en-US" dirty="0">
              <a:latin typeface="Open Sans Light" panose="020B0306030504020204" pitchFamily="34" charset="0"/>
              <a:ea typeface="Open Sans Light" panose="020B0306030504020204" pitchFamily="34" charset="0"/>
              <a:cs typeface="Open Sans Light" panose="020B0306030504020204" pitchFamily="34" charset="0"/>
              <a:sym typeface="Roboto"/>
            </a:endParaRPr>
          </a:p>
        </p:txBody>
      </p:sp>
      <p:sp>
        <p:nvSpPr>
          <p:cNvPr id="77" name="Shape 77"/>
          <p:cNvSpPr txBox="1">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marL="0" marR="0" lvl="0" indent="0" algn="l" rtl="0">
              <a:spcBef>
                <a:spcPts val="0"/>
              </a:spcBef>
              <a:buSzPct val="25000"/>
              <a:buNone/>
            </a:pPr>
            <a:r>
              <a:rPr lang="pt-PT" dirty="0"/>
              <a:t>I Oliveira</a:t>
            </a:r>
            <a:endParaRPr lang="en-US" sz="1000" b="0" i="0" u="none" strike="noStrike" cap="none" baseline="0" dirty="0">
              <a:solidFill>
                <a:schemeClr val="lt1"/>
              </a:solidFill>
              <a:latin typeface="Roboto"/>
              <a:ea typeface="Roboto"/>
              <a:cs typeface="Roboto"/>
              <a:sym typeface="Roboto"/>
            </a:endParaRPr>
          </a:p>
        </p:txBody>
      </p:sp>
      <p:sp>
        <p:nvSpPr>
          <p:cNvPr id="78" name="Shape 78"/>
          <p:cNvSpPr txBox="1">
            <a:spLocks noGrp="1"/>
          </p:cNvSpPr>
          <p:nvPr>
            <p:ph type="sldNum" sz="quarter" idx="11"/>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p>
        </p:txBody>
      </p:sp>
      <p:sp>
        <p:nvSpPr>
          <p:cNvPr id="2" name="Content Placeholder 1">
            <a:extLst>
              <a:ext uri="{FF2B5EF4-FFF2-40B4-BE49-F238E27FC236}">
                <a16:creationId xmlns:a16="http://schemas.microsoft.com/office/drawing/2014/main" id="{456E4ABA-C6A8-4597-AB7B-9A7C1D0EA98B}"/>
              </a:ext>
            </a:extLst>
          </p:cNvPr>
          <p:cNvSpPr>
            <a:spLocks noGrp="1"/>
          </p:cNvSpPr>
          <p:nvPr>
            <p:ph sz="half" idx="1"/>
          </p:nvPr>
        </p:nvSpPr>
        <p:spPr/>
        <p:txBody>
          <a:bodyPr>
            <a:normAutofit/>
          </a:bodyPr>
          <a:lstStyle/>
          <a:p>
            <a:r>
              <a:rPr lang="en-US" dirty="0">
                <a:latin typeface="Noto Sans" panose="020B0502040504020204" pitchFamily="34"/>
                <a:ea typeface="Noto Sans" panose="020B0502040504020204" pitchFamily="34"/>
                <a:cs typeface="Noto Sans" panose="020B0502040504020204" pitchFamily="34"/>
              </a:rPr>
              <a:t>The degree to which a software product satisfies stated and implied needs when used under specified conditions</a:t>
            </a:r>
          </a:p>
          <a:p>
            <a:r>
              <a:rPr lang="en-US" sz="1400" dirty="0">
                <a:latin typeface="Noto Sans" panose="020B0502040504020204" pitchFamily="34"/>
                <a:ea typeface="Noto Sans" panose="020B0502040504020204" pitchFamily="34"/>
                <a:cs typeface="Noto Sans" panose="020B0502040504020204" pitchFamily="34"/>
              </a:rPr>
              <a:t>(ISO/IEC 25010:2023 Systems and software engineering--Systems and software Quality Requirements and Evaluation (</a:t>
            </a:r>
            <a:r>
              <a:rPr lang="en-US" sz="1400" dirty="0" err="1">
                <a:latin typeface="Noto Sans" panose="020B0502040504020204" pitchFamily="34"/>
                <a:ea typeface="Noto Sans" panose="020B0502040504020204" pitchFamily="34"/>
                <a:cs typeface="Noto Sans" panose="020B0502040504020204" pitchFamily="34"/>
              </a:rPr>
              <a:t>SQuaRE</a:t>
            </a:r>
            <a:r>
              <a:rPr lang="en-US" sz="1400" dirty="0">
                <a:latin typeface="Noto Sans" panose="020B0502040504020204" pitchFamily="34"/>
                <a:ea typeface="Noto Sans" panose="020B0502040504020204" pitchFamily="34"/>
                <a:cs typeface="Noto Sans" panose="020B0502040504020204" pitchFamily="34"/>
              </a:rPr>
              <a:t>)--System and software quality models) </a:t>
            </a:r>
            <a:endParaRPr lang="en-US" sz="1700" dirty="0">
              <a:latin typeface="Noto Sans" panose="020B0502040504020204" pitchFamily="34"/>
              <a:ea typeface="Noto Sans" panose="020B0502040504020204" pitchFamily="34"/>
              <a:cs typeface="Noto Sans" panose="020B0502040504020204" pitchFamily="34"/>
            </a:endParaRPr>
          </a:p>
        </p:txBody>
      </p:sp>
      <p:pic>
        <p:nvPicPr>
          <p:cNvPr id="5" name="Content Placeholder 4" descr="A screenshot of a computer&#10;&#10;AI-generated content may be incorrect.">
            <a:extLst>
              <a:ext uri="{FF2B5EF4-FFF2-40B4-BE49-F238E27FC236}">
                <a16:creationId xmlns:a16="http://schemas.microsoft.com/office/drawing/2014/main" id="{4C954F6D-8059-40F7-AFEE-B3943680E7D9}"/>
              </a:ext>
            </a:extLst>
          </p:cNvPr>
          <p:cNvPicPr>
            <a:picLocks noGrp="1" noChangeAspect="1"/>
          </p:cNvPicPr>
          <p:nvPr>
            <p:ph sz="half" idx="2"/>
          </p:nvPr>
        </p:nvPicPr>
        <p:blipFill>
          <a:blip r:embed="rId3"/>
          <a:stretch>
            <a:fillRect/>
          </a:stretch>
        </p:blipFill>
        <p:spPr>
          <a:xfrm>
            <a:off x="4572000" y="1486655"/>
            <a:ext cx="4580226" cy="2707393"/>
          </a:xfrm>
          <a:prstGeom prst="rect">
            <a:avLst/>
          </a:prstGeom>
        </p:spPr>
      </p:pic>
      <p:pic>
        <p:nvPicPr>
          <p:cNvPr id="10" name="Picture 9" descr="A screenshot of a product quality model&#10;&#10;AI-generated content may be incorrect.">
            <a:extLst>
              <a:ext uri="{FF2B5EF4-FFF2-40B4-BE49-F238E27FC236}">
                <a16:creationId xmlns:a16="http://schemas.microsoft.com/office/drawing/2014/main" id="{19B12BB2-8E98-E47A-FE6D-B0092D585CDE}"/>
              </a:ext>
            </a:extLst>
          </p:cNvPr>
          <p:cNvPicPr>
            <a:picLocks noChangeAspect="1"/>
          </p:cNvPicPr>
          <p:nvPr/>
        </p:nvPicPr>
        <p:blipFill>
          <a:blip r:embed="rId4"/>
          <a:stretch>
            <a:fillRect/>
          </a:stretch>
        </p:blipFill>
        <p:spPr>
          <a:xfrm>
            <a:off x="3946085" y="4852416"/>
            <a:ext cx="4958197" cy="6858000"/>
          </a:xfrm>
          <a:prstGeom prst="rect">
            <a:avLst/>
          </a:prstGeom>
        </p:spPr>
      </p:pic>
    </p:spTree>
    <p:extLst>
      <p:ext uri="{BB962C8B-B14F-4D97-AF65-F5344CB8AC3E}">
        <p14:creationId xmlns:p14="http://schemas.microsoft.com/office/powerpoint/2010/main" val="6567062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CF9B12-8AEE-4ABC-A7AC-4C49F435039A}"/>
              </a:ext>
            </a:extLst>
          </p:cNvPr>
          <p:cNvSpPr>
            <a:spLocks noGrp="1"/>
          </p:cNvSpPr>
          <p:nvPr>
            <p:ph type="title"/>
          </p:nvPr>
        </p:nvSpPr>
        <p:spPr/>
        <p:txBody>
          <a:bodyPr/>
          <a:lstStyle/>
          <a:p>
            <a:r>
              <a:rPr lang="pt-PT" dirty="0"/>
              <a:t>Software </a:t>
            </a:r>
            <a:r>
              <a:rPr lang="pt-PT" dirty="0" err="1"/>
              <a:t>quality</a:t>
            </a:r>
            <a:r>
              <a:rPr lang="pt-PT" dirty="0"/>
              <a:t> </a:t>
            </a:r>
            <a:r>
              <a:rPr lang="pt-PT" dirty="0" err="1"/>
              <a:t>models</a:t>
            </a:r>
            <a:endParaRPr lang="pt-PT" dirty="0"/>
          </a:p>
        </p:txBody>
      </p:sp>
      <p:sp>
        <p:nvSpPr>
          <p:cNvPr id="7" name="Text Placeholder 6">
            <a:extLst>
              <a:ext uri="{FF2B5EF4-FFF2-40B4-BE49-F238E27FC236}">
                <a16:creationId xmlns:a16="http://schemas.microsoft.com/office/drawing/2014/main" id="{2B0D3F8F-97CF-4834-B218-F1659A157350}"/>
              </a:ext>
            </a:extLst>
          </p:cNvPr>
          <p:cNvSpPr>
            <a:spLocks noGrp="1"/>
          </p:cNvSpPr>
          <p:nvPr>
            <p:ph type="body" idx="1"/>
          </p:nvPr>
        </p:nvSpPr>
        <p:spPr/>
        <p:txBody>
          <a:bodyPr/>
          <a:lstStyle/>
          <a:p>
            <a:endParaRPr lang="pt-PT"/>
          </a:p>
        </p:txBody>
      </p:sp>
      <p:sp>
        <p:nvSpPr>
          <p:cNvPr id="4" name="Footer Placeholder 3">
            <a:extLst>
              <a:ext uri="{FF2B5EF4-FFF2-40B4-BE49-F238E27FC236}">
                <a16:creationId xmlns:a16="http://schemas.microsoft.com/office/drawing/2014/main" id="{75A4D193-AB4A-4274-85E9-8EA3E55FC9FF}"/>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94D8B1C8-EB2C-4E4A-A839-5F7D49DDE4EE}"/>
              </a:ext>
            </a:extLst>
          </p:cNvPr>
          <p:cNvSpPr>
            <a:spLocks noGrp="1"/>
          </p:cNvSpPr>
          <p:nvPr>
            <p:ph type="sldNum" sz="quarter" idx="12"/>
          </p:nvPr>
        </p:nvSpPr>
        <p:spPr/>
        <p:txBody>
          <a:bodyPr/>
          <a:lstStyle/>
          <a:p>
            <a:fld id="{31C462ED-F2DE-43C8-947F-093D44ED50DD}" type="slidenum">
              <a:rPr lang="pt-PT" smtClean="0"/>
              <a:t>6</a:t>
            </a:fld>
            <a:endParaRPr lang="pt-PT"/>
          </a:p>
        </p:txBody>
      </p:sp>
      <p:sp>
        <p:nvSpPr>
          <p:cNvPr id="3" name="Speech Bubble: Rectangle 2">
            <a:extLst>
              <a:ext uri="{FF2B5EF4-FFF2-40B4-BE49-F238E27FC236}">
                <a16:creationId xmlns:a16="http://schemas.microsoft.com/office/drawing/2014/main" id="{728125A4-EBA1-4E04-98DE-049B5BBCD2E9}"/>
              </a:ext>
            </a:extLst>
          </p:cNvPr>
          <p:cNvSpPr/>
          <p:nvPr/>
        </p:nvSpPr>
        <p:spPr>
          <a:xfrm>
            <a:off x="4572000" y="5327802"/>
            <a:ext cx="4275899" cy="1269550"/>
          </a:xfrm>
          <a:prstGeom prst="wedgeRectCallout">
            <a:avLst>
              <a:gd name="adj1" fmla="val -43434"/>
              <a:gd name="adj2" fmla="val -786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Noto Sans Cond" panose="020B0506040504020204" pitchFamily="34"/>
                <a:ea typeface="Noto Sans Cond" panose="020B0506040504020204" pitchFamily="34"/>
                <a:cs typeface="Noto Sans Cond" panose="020B0506040504020204" pitchFamily="34"/>
              </a:rPr>
              <a:t>The quality model is the cornerstone of a product quality evaluation system. The quality model determines which quality characteristics/factors will be considered when evaluating the properties of a software product.</a:t>
            </a:r>
            <a:r>
              <a:rPr lang="pt-PT" sz="1400" dirty="0">
                <a:latin typeface="Noto Sans Cond" panose="020B0506040504020204" pitchFamily="34"/>
                <a:ea typeface="Noto Sans Cond" panose="020B0506040504020204" pitchFamily="34"/>
                <a:cs typeface="Noto Sans Cond" panose="020B0506040504020204" pitchFamily="34"/>
              </a:rPr>
              <a:t> </a:t>
            </a:r>
            <a:r>
              <a:rPr lang="pt-PT" sz="1400" dirty="0" err="1">
                <a:latin typeface="Noto Sans Cond" panose="020B0506040504020204" pitchFamily="34"/>
                <a:ea typeface="Noto Sans Cond" panose="020B0506040504020204" pitchFamily="34"/>
                <a:cs typeface="Noto Sans Cond" panose="020B0506040504020204" pitchFamily="34"/>
              </a:rPr>
              <a:t>Factors</a:t>
            </a:r>
            <a:r>
              <a:rPr lang="pt-PT" sz="1400" dirty="0">
                <a:latin typeface="Noto Sans Cond" panose="020B0506040504020204" pitchFamily="34"/>
                <a:ea typeface="Noto Sans Cond" panose="020B0506040504020204" pitchFamily="34"/>
                <a:cs typeface="Noto Sans Cond" panose="020B0506040504020204" pitchFamily="34"/>
              </a:rPr>
              <a:t> do </a:t>
            </a:r>
            <a:r>
              <a:rPr lang="pt-PT" sz="1400" dirty="0" err="1">
                <a:latin typeface="Noto Sans Cond" panose="020B0506040504020204" pitchFamily="34"/>
                <a:ea typeface="Noto Sans Cond" panose="020B0506040504020204" pitchFamily="34"/>
                <a:cs typeface="Noto Sans Cond" panose="020B0506040504020204" pitchFamily="34"/>
              </a:rPr>
              <a:t>not</a:t>
            </a:r>
            <a:r>
              <a:rPr lang="pt-PT" sz="1400" dirty="0">
                <a:latin typeface="Noto Sans Cond" panose="020B0506040504020204" pitchFamily="34"/>
                <a:ea typeface="Noto Sans Cond" panose="020B0506040504020204" pitchFamily="34"/>
                <a:cs typeface="Noto Sans Cond" panose="020B0506040504020204" pitchFamily="34"/>
              </a:rPr>
              <a:t> </a:t>
            </a:r>
            <a:r>
              <a:rPr lang="en-US" sz="1400" dirty="0">
                <a:latin typeface="Noto Sans Cond" panose="020B0506040504020204" pitchFamily="34"/>
                <a:ea typeface="Noto Sans Cond" panose="020B0506040504020204" pitchFamily="34"/>
                <a:cs typeface="Noto Sans Cond" panose="020B0506040504020204" pitchFamily="34"/>
              </a:rPr>
              <a:t>necessarily lend themselves to direct measurement </a:t>
            </a:r>
            <a:r>
              <a:rPr lang="pt-PT" sz="1400" dirty="0">
                <a:latin typeface="Noto Sans Cond" panose="020B0506040504020204" pitchFamily="34"/>
                <a:ea typeface="Noto Sans Cond" panose="020B0506040504020204" pitchFamily="34"/>
                <a:cs typeface="Noto Sans Cond" panose="020B0506040504020204" pitchFamily="34"/>
              </a:rPr>
              <a:t> </a:t>
            </a:r>
          </a:p>
        </p:txBody>
      </p:sp>
    </p:spTree>
    <p:extLst>
      <p:ext uri="{BB962C8B-B14F-4D97-AF65-F5344CB8AC3E}">
        <p14:creationId xmlns:p14="http://schemas.microsoft.com/office/powerpoint/2010/main" val="168383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pt-PT" dirty="0" err="1"/>
              <a:t>McCall’s</a:t>
            </a:r>
            <a:r>
              <a:rPr lang="pt-PT" dirty="0"/>
              <a:t> software </a:t>
            </a:r>
            <a:r>
              <a:rPr lang="pt-PT" dirty="0" err="1"/>
              <a:t>quality</a:t>
            </a:r>
            <a:r>
              <a:rPr lang="pt-PT" dirty="0"/>
              <a:t> </a:t>
            </a:r>
            <a:r>
              <a:rPr lang="pt-PT" dirty="0" err="1"/>
              <a:t>factors</a:t>
            </a:r>
            <a:r>
              <a:rPr lang="pt-PT" dirty="0"/>
              <a:t> [McC77]</a:t>
            </a:r>
          </a:p>
        </p:txBody>
      </p:sp>
      <p:sp>
        <p:nvSpPr>
          <p:cNvPr id="6" name="Content Placeholder 5">
            <a:extLst>
              <a:ext uri="{FF2B5EF4-FFF2-40B4-BE49-F238E27FC236}">
                <a16:creationId xmlns:a16="http://schemas.microsoft.com/office/drawing/2014/main" id="{FA8BE034-CF41-47F6-96B1-CBD9ABBBF7D0}"/>
              </a:ext>
            </a:extLst>
          </p:cNvPr>
          <p:cNvSpPr>
            <a:spLocks noGrp="1"/>
          </p:cNvSpPr>
          <p:nvPr>
            <p:ph sz="half" idx="1"/>
          </p:nvPr>
        </p:nvSpPr>
        <p:spPr/>
        <p:txBody>
          <a:bodyPr>
            <a:normAutofit fontScale="70000" lnSpcReduction="20000"/>
          </a:bodyPr>
          <a:lstStyle/>
          <a:p>
            <a:endParaRPr lang="pt-PT"/>
          </a:p>
        </p:txBody>
      </p:sp>
      <p:sp>
        <p:nvSpPr>
          <p:cNvPr id="7" name="Content Placeholder 6">
            <a:extLst>
              <a:ext uri="{FF2B5EF4-FFF2-40B4-BE49-F238E27FC236}">
                <a16:creationId xmlns:a16="http://schemas.microsoft.com/office/drawing/2014/main" id="{A07352E5-3532-4162-B0D9-F89AA536A4FE}"/>
              </a:ext>
            </a:extLst>
          </p:cNvPr>
          <p:cNvSpPr>
            <a:spLocks noGrp="1"/>
          </p:cNvSpPr>
          <p:nvPr>
            <p:ph sz="half" idx="2"/>
          </p:nvPr>
        </p:nvSpPr>
        <p:spPr>
          <a:xfrm>
            <a:off x="4629150" y="4634958"/>
            <a:ext cx="3886200" cy="1542005"/>
          </a:xfrm>
        </p:spPr>
        <p:txBody>
          <a:bodyPr>
            <a:normAutofit fontScale="70000" lnSpcReduction="20000"/>
          </a:bodyPr>
          <a:lstStyle/>
          <a:p>
            <a:r>
              <a:rPr lang="en-US" dirty="0">
                <a:latin typeface="+mn-lt"/>
              </a:rPr>
              <a:t>Useful categorization of factors that influence software quality. These software quality factors, focus on three important aspects of a software product: its operational characteristics, its ability to undergo change, and its adaptability to new environments.</a:t>
            </a:r>
            <a:endParaRPr lang="pt-PT" dirty="0">
              <a:latin typeface="+mn-lt"/>
            </a:endParaRPr>
          </a:p>
        </p:txBody>
      </p:sp>
      <p:sp>
        <p:nvSpPr>
          <p:cNvPr id="2" name="Footer Placeholder 1">
            <a:extLst>
              <a:ext uri="{FF2B5EF4-FFF2-40B4-BE49-F238E27FC236}">
                <a16:creationId xmlns:a16="http://schemas.microsoft.com/office/drawing/2014/main" id="{16E07D44-DB85-4959-87D6-72B9E79ED158}"/>
              </a:ext>
            </a:extLst>
          </p:cNvPr>
          <p:cNvSpPr>
            <a:spLocks noGrp="1"/>
          </p:cNvSpPr>
          <p:nvPr>
            <p:ph type="ftr" sz="quarter" idx="11"/>
          </p:nvPr>
        </p:nvSpPr>
        <p:spPr/>
        <p:txBody>
          <a:bodyPr/>
          <a:lstStyle/>
          <a:p>
            <a:r>
              <a:rPr lang="pt-PT" dirty="0"/>
              <a:t>I Oliveira</a:t>
            </a:r>
          </a:p>
        </p:txBody>
      </p:sp>
      <p:sp>
        <p:nvSpPr>
          <p:cNvPr id="3" name="Slide Number Placeholder 2">
            <a:extLst>
              <a:ext uri="{FF2B5EF4-FFF2-40B4-BE49-F238E27FC236}">
                <a16:creationId xmlns:a16="http://schemas.microsoft.com/office/drawing/2014/main" id="{0E723B39-217F-4A5B-BED3-6BCD608C871B}"/>
              </a:ext>
            </a:extLst>
          </p:cNvPr>
          <p:cNvSpPr>
            <a:spLocks noGrp="1"/>
          </p:cNvSpPr>
          <p:nvPr>
            <p:ph type="sldNum" sz="quarter" idx="12"/>
          </p:nvPr>
        </p:nvSpPr>
        <p:spPr/>
        <p:txBody>
          <a:bodyPr/>
          <a:lstStyle/>
          <a:p>
            <a:fld id="{31C462ED-F2DE-43C8-947F-093D44ED50DD}" type="slidenum">
              <a:rPr lang="pt-PT" smtClean="0"/>
              <a:t>7</a:t>
            </a:fld>
            <a:endParaRPr lang="pt-PT"/>
          </a:p>
        </p:txBody>
      </p:sp>
      <p:pic>
        <p:nvPicPr>
          <p:cNvPr id="4" name="Picture 3">
            <a:extLst>
              <a:ext uri="{FF2B5EF4-FFF2-40B4-BE49-F238E27FC236}">
                <a16:creationId xmlns:a16="http://schemas.microsoft.com/office/drawing/2014/main" id="{C0258D98-CE8B-4526-97DD-755C54149BA3}"/>
              </a:ext>
            </a:extLst>
          </p:cNvPr>
          <p:cNvPicPr>
            <a:picLocks noChangeAspect="1"/>
          </p:cNvPicPr>
          <p:nvPr/>
        </p:nvPicPr>
        <p:blipFill rotWithShape="1">
          <a:blip r:embed="rId2"/>
          <a:srcRect r="3860"/>
          <a:stretch/>
        </p:blipFill>
        <p:spPr>
          <a:xfrm>
            <a:off x="0" y="1251243"/>
            <a:ext cx="9167232" cy="3351631"/>
          </a:xfrm>
          <a:prstGeom prst="rect">
            <a:avLst/>
          </a:prstGeom>
        </p:spPr>
      </p:pic>
    </p:spTree>
    <p:extLst>
      <p:ext uri="{BB962C8B-B14F-4D97-AF65-F5344CB8AC3E}">
        <p14:creationId xmlns:p14="http://schemas.microsoft.com/office/powerpoint/2010/main" val="15281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505039-88F2-B7AB-0EBD-B2C89A60D7B3}"/>
              </a:ext>
            </a:extLst>
          </p:cNvPr>
          <p:cNvSpPr>
            <a:spLocks noGrp="1"/>
          </p:cNvSpPr>
          <p:nvPr>
            <p:ph type="title"/>
          </p:nvPr>
        </p:nvSpPr>
        <p:spPr/>
        <p:txBody>
          <a:bodyPr/>
          <a:lstStyle/>
          <a:p>
            <a:r>
              <a:rPr lang="pt-PT" dirty="0"/>
              <a:t>ISO/IEC 25010 </a:t>
            </a:r>
            <a:r>
              <a:rPr lang="pt-PT" dirty="0" err="1"/>
              <a:t>Components</a:t>
            </a:r>
            <a:endParaRPr lang="pt-PT" dirty="0"/>
          </a:p>
        </p:txBody>
      </p:sp>
      <p:sp>
        <p:nvSpPr>
          <p:cNvPr id="10" name="Content Placeholder 9">
            <a:extLst>
              <a:ext uri="{FF2B5EF4-FFF2-40B4-BE49-F238E27FC236}">
                <a16:creationId xmlns:a16="http://schemas.microsoft.com/office/drawing/2014/main" id="{6C789DC8-E80F-304B-9025-F7351735F928}"/>
              </a:ext>
            </a:extLst>
          </p:cNvPr>
          <p:cNvSpPr>
            <a:spLocks noGrp="1"/>
          </p:cNvSpPr>
          <p:nvPr>
            <p:ph sz="half" idx="1"/>
          </p:nvPr>
        </p:nvSpPr>
        <p:spPr/>
        <p:txBody>
          <a:bodyPr>
            <a:normAutofit fontScale="77500" lnSpcReduction="20000"/>
          </a:bodyPr>
          <a:lstStyle/>
          <a:p>
            <a:r>
              <a:rPr lang="en-US" dirty="0"/>
              <a:t>The ISO/IEC 25010 Software Quality Model, developed by the International Organization for Standardization (ISO) and the International Electrotechnical Commission (IEC), provides a systematic approach to assessing and measuring software quality. </a:t>
            </a:r>
          </a:p>
          <a:p>
            <a:endParaRPr lang="pt-PT" dirty="0"/>
          </a:p>
        </p:txBody>
      </p:sp>
      <p:sp>
        <p:nvSpPr>
          <p:cNvPr id="7" name="Text Placeholder 6">
            <a:extLst>
              <a:ext uri="{FF2B5EF4-FFF2-40B4-BE49-F238E27FC236}">
                <a16:creationId xmlns:a16="http://schemas.microsoft.com/office/drawing/2014/main" id="{4B6AB58A-75D9-164D-7FD3-B1333519F6AF}"/>
              </a:ext>
            </a:extLst>
          </p:cNvPr>
          <p:cNvSpPr>
            <a:spLocks noGrp="1"/>
          </p:cNvSpPr>
          <p:nvPr>
            <p:ph sz="half" idx="2"/>
          </p:nvPr>
        </p:nvSpPr>
        <p:spPr/>
        <p:txBody>
          <a:bodyPr>
            <a:normAutofit fontScale="77500" lnSpcReduction="20000"/>
          </a:bodyPr>
          <a:lstStyle/>
          <a:p>
            <a:r>
              <a:rPr lang="en-US" dirty="0"/>
              <a:t>ISO/IEC 25010 organizes software quality into two dimensions:</a:t>
            </a:r>
          </a:p>
          <a:p>
            <a:r>
              <a:rPr lang="en-US" dirty="0">
                <a:solidFill>
                  <a:schemeClr val="accent1">
                    <a:lumMod val="60000"/>
                    <a:lumOff val="40000"/>
                  </a:schemeClr>
                </a:solidFill>
              </a:rPr>
              <a:t>Product quality </a:t>
            </a:r>
            <a:r>
              <a:rPr lang="en-US" dirty="0"/>
              <a:t>refers to the inherent characteristics of the software product itself. It encompasses functionality, reliability, usability, efficiency, maintainability, and portability. These characteristics are evaluated based on predefined criteria and metrics to assess how well the software meets its intended quality requirements and objectives.</a:t>
            </a:r>
          </a:p>
          <a:p>
            <a:r>
              <a:rPr lang="en-US" dirty="0">
                <a:solidFill>
                  <a:schemeClr val="accent1">
                    <a:lumMod val="60000"/>
                    <a:lumOff val="40000"/>
                  </a:schemeClr>
                </a:solidFill>
              </a:rPr>
              <a:t>Quality in use </a:t>
            </a:r>
            <a:r>
              <a:rPr lang="en-US" dirty="0"/>
              <a:t>focus the software product effectiveness and satisfaction in real-world usage scenarios. Quality in use is subjective and context-dependent. It requires gathering feedback from users and stakeholders to understand their experiences, preferences, and needs.</a:t>
            </a:r>
          </a:p>
          <a:p>
            <a:endParaRPr lang="en-US" dirty="0"/>
          </a:p>
          <a:p>
            <a:endParaRPr lang="en-US" dirty="0"/>
          </a:p>
          <a:p>
            <a:endParaRPr lang="en-US" dirty="0"/>
          </a:p>
          <a:p>
            <a:endParaRPr lang="en-US" dirty="0"/>
          </a:p>
          <a:p>
            <a:endParaRPr lang="pt-PT" dirty="0"/>
          </a:p>
        </p:txBody>
      </p:sp>
      <p:sp>
        <p:nvSpPr>
          <p:cNvPr id="3" name="Footer Placeholder 2">
            <a:extLst>
              <a:ext uri="{FF2B5EF4-FFF2-40B4-BE49-F238E27FC236}">
                <a16:creationId xmlns:a16="http://schemas.microsoft.com/office/drawing/2014/main" id="{AE8876EF-839F-327C-AB4C-7DAAC49711E0}"/>
              </a:ext>
            </a:extLst>
          </p:cNvPr>
          <p:cNvSpPr>
            <a:spLocks noGrp="1"/>
          </p:cNvSpPr>
          <p:nvPr>
            <p:ph type="ftr" sz="quarter" idx="11"/>
          </p:nvPr>
        </p:nvSpPr>
        <p:spPr/>
        <p:txBody>
          <a:bodyPr/>
          <a:lstStyle/>
          <a:p>
            <a:r>
              <a:rPr lang="pt-PT"/>
              <a:t>I Oliveira</a:t>
            </a:r>
          </a:p>
        </p:txBody>
      </p:sp>
      <p:sp>
        <p:nvSpPr>
          <p:cNvPr id="4" name="Slide Number Placeholder 3">
            <a:extLst>
              <a:ext uri="{FF2B5EF4-FFF2-40B4-BE49-F238E27FC236}">
                <a16:creationId xmlns:a16="http://schemas.microsoft.com/office/drawing/2014/main" id="{FA38F2F0-EFA2-76E3-4B62-6FB48FEAC0BD}"/>
              </a:ext>
            </a:extLst>
          </p:cNvPr>
          <p:cNvSpPr>
            <a:spLocks noGrp="1"/>
          </p:cNvSpPr>
          <p:nvPr>
            <p:ph type="sldNum" sz="quarter" idx="12"/>
          </p:nvPr>
        </p:nvSpPr>
        <p:spPr/>
        <p:txBody>
          <a:bodyPr/>
          <a:lstStyle/>
          <a:p>
            <a:fld id="{31C462ED-F2DE-43C8-947F-093D44ED50DD}" type="slidenum">
              <a:rPr lang="pt-PT" smtClean="0"/>
              <a:t>8</a:t>
            </a:fld>
            <a:endParaRPr lang="pt-PT"/>
          </a:p>
        </p:txBody>
      </p:sp>
    </p:spTree>
    <p:extLst>
      <p:ext uri="{BB962C8B-B14F-4D97-AF65-F5344CB8AC3E}">
        <p14:creationId xmlns:p14="http://schemas.microsoft.com/office/powerpoint/2010/main" val="15976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A68D73-75AE-A858-32B4-0C6F8E8B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5201"/>
            <a:ext cx="9144000" cy="57562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52487589-0F9B-42CF-BAAD-20A2CB678E19}"/>
              </a:ext>
            </a:extLst>
          </p:cNvPr>
          <p:cNvSpPr>
            <a:spLocks noGrp="1"/>
          </p:cNvSpPr>
          <p:nvPr>
            <p:ph type="title"/>
          </p:nvPr>
        </p:nvSpPr>
        <p:spPr/>
        <p:txBody>
          <a:bodyPr>
            <a:noAutofit/>
          </a:bodyPr>
          <a:lstStyle/>
          <a:p>
            <a:r>
              <a:rPr lang="en-US" sz="2000" dirty="0"/>
              <a:t>ISO/IEC 25010:2023 – Product quality model</a:t>
            </a:r>
            <a:endParaRPr lang="pt-PT" sz="2000" dirty="0"/>
          </a:p>
        </p:txBody>
      </p:sp>
      <p:sp>
        <p:nvSpPr>
          <p:cNvPr id="5" name="Footer Placeholder 4">
            <a:extLst>
              <a:ext uri="{FF2B5EF4-FFF2-40B4-BE49-F238E27FC236}">
                <a16:creationId xmlns:a16="http://schemas.microsoft.com/office/drawing/2014/main" id="{CF868805-AF32-405C-A038-69DD2C5A18CF}"/>
              </a:ext>
            </a:extLst>
          </p:cNvPr>
          <p:cNvSpPr>
            <a:spLocks noGrp="1"/>
          </p:cNvSpPr>
          <p:nvPr>
            <p:ph type="ftr" sz="quarter" idx="11"/>
          </p:nvPr>
        </p:nvSpPr>
        <p:spPr/>
        <p:txBody>
          <a:bodyPr/>
          <a:lstStyle/>
          <a:p>
            <a:r>
              <a:rPr lang="pt-PT"/>
              <a:t>I Oliveira</a:t>
            </a:r>
          </a:p>
        </p:txBody>
      </p:sp>
      <p:sp>
        <p:nvSpPr>
          <p:cNvPr id="6" name="Slide Number Placeholder 5">
            <a:extLst>
              <a:ext uri="{FF2B5EF4-FFF2-40B4-BE49-F238E27FC236}">
                <a16:creationId xmlns:a16="http://schemas.microsoft.com/office/drawing/2014/main" id="{995F1AFE-5F91-493E-BA90-1B67FD626D86}"/>
              </a:ext>
            </a:extLst>
          </p:cNvPr>
          <p:cNvSpPr>
            <a:spLocks noGrp="1"/>
          </p:cNvSpPr>
          <p:nvPr>
            <p:ph type="sldNum" sz="quarter" idx="12"/>
          </p:nvPr>
        </p:nvSpPr>
        <p:spPr/>
        <p:txBody>
          <a:bodyPr/>
          <a:lstStyle/>
          <a:p>
            <a:fld id="{31C462ED-F2DE-43C8-947F-093D44ED50DD}" type="slidenum">
              <a:rPr lang="pt-PT" smtClean="0"/>
              <a:t>9</a:t>
            </a:fld>
            <a:endParaRPr lang="pt-PT"/>
          </a:p>
        </p:txBody>
      </p:sp>
      <p:sp>
        <p:nvSpPr>
          <p:cNvPr id="7" name="Speech Bubble: Rectangle 6">
            <a:extLst>
              <a:ext uri="{FF2B5EF4-FFF2-40B4-BE49-F238E27FC236}">
                <a16:creationId xmlns:a16="http://schemas.microsoft.com/office/drawing/2014/main" id="{80F34D09-1131-4EBF-AD16-24729264A988}"/>
              </a:ext>
            </a:extLst>
          </p:cNvPr>
          <p:cNvSpPr/>
          <p:nvPr/>
        </p:nvSpPr>
        <p:spPr>
          <a:xfrm>
            <a:off x="6035048" y="69034"/>
            <a:ext cx="2363279" cy="828156"/>
          </a:xfrm>
          <a:prstGeom prst="wedgeRectCallout">
            <a:avLst>
              <a:gd name="adj1" fmla="val -94286"/>
              <a:gd name="adj2" fmla="val 811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u="sng" dirty="0">
                <a:latin typeface="Noto Sans Cond" panose="020B0506040504020204" pitchFamily="34"/>
                <a:ea typeface="Noto Sans Cond" panose="020B0506040504020204" pitchFamily="34"/>
                <a:cs typeface="Noto Sans Cond" panose="020B0506040504020204" pitchFamily="34"/>
              </a:rPr>
              <a:t>Functional</a:t>
            </a:r>
            <a:r>
              <a:rPr lang="en-US" sz="1400" dirty="0">
                <a:latin typeface="Noto Sans Cond" panose="020B0506040504020204" pitchFamily="34"/>
                <a:ea typeface="Noto Sans Cond" panose="020B0506040504020204" pitchFamily="34"/>
                <a:cs typeface="Noto Sans Cond" panose="020B0506040504020204" pitchFamily="34"/>
              </a:rPr>
              <a:t> quality/factors are just a part of the story…</a:t>
            </a:r>
            <a:endParaRPr lang="pt-PT" sz="1400" dirty="0">
              <a:latin typeface="Noto Sans Cond" panose="020B0506040504020204" pitchFamily="34"/>
              <a:ea typeface="Noto Sans Cond" panose="020B0506040504020204" pitchFamily="34"/>
              <a:cs typeface="Noto Sans Cond" panose="020B0506040504020204" pitchFamily="34"/>
            </a:endParaRPr>
          </a:p>
        </p:txBody>
      </p:sp>
      <p:sp>
        <p:nvSpPr>
          <p:cNvPr id="8" name="TextBox 7">
            <a:extLst>
              <a:ext uri="{FF2B5EF4-FFF2-40B4-BE49-F238E27FC236}">
                <a16:creationId xmlns:a16="http://schemas.microsoft.com/office/drawing/2014/main" id="{B9F53316-B378-7DBE-1857-E94EB546DBA1}"/>
              </a:ext>
            </a:extLst>
          </p:cNvPr>
          <p:cNvSpPr txBox="1"/>
          <p:nvPr/>
        </p:nvSpPr>
        <p:spPr>
          <a:xfrm>
            <a:off x="204652" y="0"/>
            <a:ext cx="4572000" cy="646331"/>
          </a:xfrm>
          <a:prstGeom prst="rect">
            <a:avLst/>
          </a:prstGeom>
          <a:noFill/>
        </p:spPr>
        <p:txBody>
          <a:bodyPr wrap="square">
            <a:spAutoFit/>
          </a:bodyPr>
          <a:lstStyle/>
          <a:p>
            <a:r>
              <a:rPr lang="pt-PT" dirty="0"/>
              <a:t>https://blog.codacy.com/iso-25010-software-quality-model</a:t>
            </a:r>
          </a:p>
        </p:txBody>
      </p:sp>
    </p:spTree>
    <p:extLst>
      <p:ext uri="{BB962C8B-B14F-4D97-AF65-F5344CB8AC3E}">
        <p14:creationId xmlns:p14="http://schemas.microsoft.com/office/powerpoint/2010/main" val="1120636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noto1">
      <a:majorFont>
        <a:latin typeface="Noto Sans Cond SemBd"/>
        <a:ea typeface=""/>
        <a:cs typeface=""/>
      </a:majorFont>
      <a:minorFont>
        <a:latin typeface="No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D31D63CAC5D24EA63C81CEF041F69D" ma:contentTypeVersion="29" ma:contentTypeDescription="Create a new document." ma:contentTypeScope="" ma:versionID="337bca7c0cfc72a94b359b2cfa2ff122">
  <xsd:schema xmlns:xsd="http://www.w3.org/2001/XMLSchema" xmlns:xs="http://www.w3.org/2001/XMLSchema" xmlns:p="http://schemas.microsoft.com/office/2006/metadata/properties" xmlns:ns3="c277c195-6cc6-4afd-a1b6-6e59941ce884" xmlns:ns4="ae48e3ef-f583-4e84-8e58-fa61286d84fc" targetNamespace="http://schemas.microsoft.com/office/2006/metadata/properties" ma:root="true" ma:fieldsID="67953420b2336fb4c73b1ba285eaef9c" ns3:_="" ns4:_="">
    <xsd:import namespace="c277c195-6cc6-4afd-a1b6-6e59941ce884"/>
    <xsd:import namespace="ae48e3ef-f583-4e84-8e58-fa61286d84f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c195-6cc6-4afd-a1b6-6e59941ce8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48e3ef-f583-4e84-8e58-fa61286d84f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ae48e3ef-f583-4e84-8e58-fa61286d84fc" xsi:nil="true"/>
    <Self_Registration_Enabled xmlns="ae48e3ef-f583-4e84-8e58-fa61286d84fc" xsi:nil="true"/>
    <Invited_Students xmlns="ae48e3ef-f583-4e84-8e58-fa61286d84fc" xsi:nil="true"/>
    <FolderType xmlns="ae48e3ef-f583-4e84-8e58-fa61286d84fc" xsi:nil="true"/>
    <Teachers xmlns="ae48e3ef-f583-4e84-8e58-fa61286d84fc">
      <UserInfo>
        <DisplayName/>
        <AccountId xsi:nil="true"/>
        <AccountType/>
      </UserInfo>
    </Teachers>
    <Students xmlns="ae48e3ef-f583-4e84-8e58-fa61286d84fc">
      <UserInfo>
        <DisplayName/>
        <AccountId xsi:nil="true"/>
        <AccountType/>
      </UserInfo>
    </Students>
    <Student_Groups xmlns="ae48e3ef-f583-4e84-8e58-fa61286d84fc">
      <UserInfo>
        <DisplayName/>
        <AccountId xsi:nil="true"/>
        <AccountType/>
      </UserInfo>
    </Student_Groups>
    <DefaultSectionNames xmlns="ae48e3ef-f583-4e84-8e58-fa61286d84fc" xsi:nil="true"/>
    <Is_Collaboration_Space_Locked xmlns="ae48e3ef-f583-4e84-8e58-fa61286d84fc" xsi:nil="true"/>
    <Owner xmlns="ae48e3ef-f583-4e84-8e58-fa61286d84fc">
      <UserInfo>
        <DisplayName/>
        <AccountId xsi:nil="true"/>
        <AccountType/>
      </UserInfo>
    </Owner>
    <CultureName xmlns="ae48e3ef-f583-4e84-8e58-fa61286d84fc" xsi:nil="true"/>
    <AppVersion xmlns="ae48e3ef-f583-4e84-8e58-fa61286d84fc" xsi:nil="true"/>
    <Invited_Teachers xmlns="ae48e3ef-f583-4e84-8e58-fa61286d84fc" xsi:nil="true"/>
    <NotebookType xmlns="ae48e3ef-f583-4e84-8e58-fa61286d84fc" xsi:nil="true"/>
    <Has_Teacher_Only_SectionGroup xmlns="ae48e3ef-f583-4e84-8e58-fa61286d84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C40B9-A5C9-451D-97F7-180E515F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7c195-6cc6-4afd-a1b6-6e59941ce884"/>
    <ds:schemaRef ds:uri="ae48e3ef-f583-4e84-8e58-fa61286d8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CB322-AE6D-4097-A1F7-F60871244EC5}">
  <ds:schemaRefs>
    <ds:schemaRef ds:uri="http://purl.org/dc/elements/1.1/"/>
    <ds:schemaRef ds:uri="http://www.w3.org/XML/1998/namespace"/>
    <ds:schemaRef ds:uri="http://schemas.microsoft.com/office/2006/metadata/properties"/>
    <ds:schemaRef ds:uri="http://schemas.microsoft.com/office/2006/documentManagement/types"/>
    <ds:schemaRef ds:uri="c277c195-6cc6-4afd-a1b6-6e59941ce884"/>
    <ds:schemaRef ds:uri="http://schemas.openxmlformats.org/package/2006/metadata/core-properties"/>
    <ds:schemaRef ds:uri="http://purl.org/dc/dcmitype/"/>
    <ds:schemaRef ds:uri="http://schemas.microsoft.com/office/infopath/2007/PartnerControls"/>
    <ds:schemaRef ds:uri="ae48e3ef-f583-4e84-8e58-fa61286d84fc"/>
    <ds:schemaRef ds:uri="http://purl.org/dc/terms/"/>
  </ds:schemaRefs>
</ds:datastoreItem>
</file>

<file path=customXml/itemProps3.xml><?xml version="1.0" encoding="utf-8"?>
<ds:datastoreItem xmlns:ds="http://schemas.openxmlformats.org/officeDocument/2006/customXml" ds:itemID="{6F968451-E4A8-4F74-9D57-3954E64DB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TQS TP13-Software quality models</Template>
  <TotalTime>212</TotalTime>
  <Words>2193</Words>
  <Application>Microsoft Office PowerPoint</Application>
  <PresentationFormat>On-screen Show (4:3)</PresentationFormat>
  <Paragraphs>299</Paragraphs>
  <Slides>37</Slides>
  <Notes>11</Notes>
  <HiddenSlides>1</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37</vt:i4>
      </vt:variant>
    </vt:vector>
  </HeadingPairs>
  <TitlesOfParts>
    <vt:vector size="56" baseType="lpstr">
      <vt:lpstr>Arial</vt:lpstr>
      <vt:lpstr>Barlow Condensed SemiBold</vt:lpstr>
      <vt:lpstr>Barlow Semi Condensed SemiBold</vt:lpstr>
      <vt:lpstr>Calibri</vt:lpstr>
      <vt:lpstr>Noto Sans</vt:lpstr>
      <vt:lpstr>Noto Sans Cond</vt:lpstr>
      <vt:lpstr>Noto Sans Cond SemBd</vt:lpstr>
      <vt:lpstr>Noto Sans Light</vt:lpstr>
      <vt:lpstr>Noto Sans SemBd</vt:lpstr>
      <vt:lpstr>Open Sans</vt:lpstr>
      <vt:lpstr>Open Sans Condensed</vt:lpstr>
      <vt:lpstr>Open Sans Condensed Light</vt:lpstr>
      <vt:lpstr>Open Sans Light</vt:lpstr>
      <vt:lpstr>Open Sans Semibold</vt:lpstr>
      <vt:lpstr>Roboto</vt:lpstr>
      <vt:lpstr>Symbol</vt:lpstr>
      <vt:lpstr>Wingdings</vt:lpstr>
      <vt:lpstr>ZapfHumnst BT</vt:lpstr>
      <vt:lpstr>Office Theme</vt:lpstr>
      <vt:lpstr>Software quality models &amp; Quality in the software process</vt:lpstr>
      <vt:lpstr>Learning objectives</vt:lpstr>
      <vt:lpstr>Elements of software quality</vt:lpstr>
      <vt:lpstr>Software quality defined</vt:lpstr>
      <vt:lpstr>Software (product) quality defined</vt:lpstr>
      <vt:lpstr>Software quality models</vt:lpstr>
      <vt:lpstr>McCall’s software quality factors [McC77]</vt:lpstr>
      <vt:lpstr>ISO/IEC 25010 Components</vt:lpstr>
      <vt:lpstr>ISO/IEC 25010:2023 – Product quality model</vt:lpstr>
      <vt:lpstr>Quality in use</vt:lpstr>
      <vt:lpstr>Tests management</vt:lpstr>
      <vt:lpstr>Practices of SQA </vt:lpstr>
      <vt:lpstr>Testing as a (parallel) process</vt:lpstr>
      <vt:lpstr>Detailed test process activities</vt:lpstr>
      <vt:lpstr>Tests in the (agile) engineering process</vt:lpstr>
      <vt:lpstr>“Classical” engineering approach: Waterfall model</vt:lpstr>
      <vt:lpstr>Test lifecycle and sw development lifecycle: the V-Model approach</vt:lpstr>
      <vt:lpstr>Evolutionary development “conquers” the product along short development cycles</vt:lpstr>
      <vt:lpstr>Comparing old-school and incremental approaches</vt:lpstr>
      <vt:lpstr>Agile Testing</vt:lpstr>
      <vt:lpstr>Agile testing quadrants</vt:lpstr>
      <vt:lpstr>Test-driven development (TDD)</vt:lpstr>
      <vt:lpstr>Debug Later Programming</vt:lpstr>
      <vt:lpstr>Test-driven mindset</vt:lpstr>
      <vt:lpstr>TDD: Test Driven Development</vt:lpstr>
      <vt:lpstr>PowerPoint Presentation</vt:lpstr>
      <vt:lpstr>PowerPoint Presentation</vt:lpstr>
      <vt:lpstr>Acceptance test driven development (ATDD)</vt:lpstr>
      <vt:lpstr>A story and tests... </vt:lpstr>
      <vt:lpstr>Behavior Driven Development:  Given, When, Then style</vt:lpstr>
      <vt:lpstr>Integrate Continuous testing in the development process</vt:lpstr>
      <vt:lpstr>Towards Continuous Testing</vt:lpstr>
      <vt:lpstr>Continuous testing</vt:lpstr>
      <vt:lpstr>Quality concerns in the Definition of Done</vt:lpstr>
      <vt:lpstr>The quality dilema</vt:lpstr>
      <vt:lpstr>Quality dilema: when good is good enough?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quality models &amp; Quality in the software process</dc:title>
  <dc:creator>Ilídio Oliveira</dc:creator>
  <cp:keywords>tqs</cp:keywords>
  <cp:lastModifiedBy>Ilídio Oliveira</cp:lastModifiedBy>
  <cp:revision>2</cp:revision>
  <cp:lastPrinted>2018-09-24T13:18:49Z</cp:lastPrinted>
  <dcterms:created xsi:type="dcterms:W3CDTF">2022-06-07T08:49:42Z</dcterms:created>
  <dcterms:modified xsi:type="dcterms:W3CDTF">2025-12-17T11:36:20Z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0x01010065D31D63CAC5D24EA63C81CEF041F69D</vt:lpwstr>
  </property>
</Properties>
</file>